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 roundtripDataSignature="AMtx7mixmP6D3Qm7Ff6SE6dcxsIv1BaHm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63" d="100"/>
          <a:sy n="63" d="100"/>
        </p:scale>
        <p:origin x="60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500"/>
          </a:p>
          <a:p>
            <a:pPr marL="0" lvl="0" indent="0" algn="l" rtl="0">
              <a:lnSpc>
                <a:spcPct val="100000"/>
              </a:lnSpc>
              <a:spcBef>
                <a:spcPts val="0"/>
              </a:spcBef>
              <a:spcAft>
                <a:spcPts val="0"/>
              </a:spcAft>
              <a:buSzPts val="1400"/>
              <a:buNone/>
            </a:pPr>
            <a:endParaRPr sz="1500"/>
          </a:p>
          <a:p>
            <a:pPr marL="0" lvl="0" indent="0" algn="l" rtl="0">
              <a:lnSpc>
                <a:spcPct val="100000"/>
              </a:lnSpc>
              <a:spcBef>
                <a:spcPts val="0"/>
              </a:spcBef>
              <a:spcAft>
                <a:spcPts val="0"/>
              </a:spcAft>
              <a:buSzPts val="1400"/>
              <a:buNone/>
            </a:pPr>
            <a:r>
              <a:rPr lang="en-US" sz="1500"/>
              <a:t>Do we want to animate this ? what is a good transition from the previous slide?</a:t>
            </a:r>
            <a:endParaRPr sz="1500"/>
          </a:p>
          <a:p>
            <a:pPr marL="0" lvl="0" indent="0" algn="l" rtl="0">
              <a:lnSpc>
                <a:spcPct val="100000"/>
              </a:lnSpc>
              <a:spcBef>
                <a:spcPts val="0"/>
              </a:spcBef>
              <a:spcAft>
                <a:spcPts val="0"/>
              </a:spcAft>
              <a:buSzPts val="1400"/>
              <a:buNone/>
            </a:pPr>
            <a:endParaRPr sz="1500"/>
          </a:p>
          <a:p>
            <a:pPr marL="0" lvl="0" indent="0" algn="l" rtl="0">
              <a:lnSpc>
                <a:spcPct val="100000"/>
              </a:lnSpc>
              <a:spcBef>
                <a:spcPts val="0"/>
              </a:spcBef>
              <a:spcAft>
                <a:spcPts val="0"/>
              </a:spcAft>
              <a:buSzPts val="1400"/>
              <a:buNone/>
            </a:pPr>
            <a:r>
              <a:rPr lang="en-US" sz="1500" i="1"/>
              <a:t>Is Haas ok with this branding?</a:t>
            </a:r>
            <a:endParaRPr sz="1500" i="1"/>
          </a:p>
        </p:txBody>
      </p:sp>
      <p:sp>
        <p:nvSpPr>
          <p:cNvPr id="155" name="Google Shape;15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6:notes"/>
          <p:cNvSpPr txBox="1">
            <a:spLocks noGrp="1"/>
          </p:cNvSpPr>
          <p:nvPr>
            <p:ph type="body" idx="1"/>
          </p:nvPr>
        </p:nvSpPr>
        <p:spPr>
          <a:xfrm>
            <a:off x="685800" y="4400549"/>
            <a:ext cx="5486400" cy="4284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300"/>
          </a:p>
          <a:p>
            <a:pPr marL="0" lvl="0" indent="0" algn="l" rtl="0">
              <a:lnSpc>
                <a:spcPct val="100000"/>
              </a:lnSpc>
              <a:spcBef>
                <a:spcPts val="0"/>
              </a:spcBef>
              <a:spcAft>
                <a:spcPts val="0"/>
              </a:spcAft>
              <a:buSzPts val="1400"/>
              <a:buNone/>
            </a:pPr>
            <a:endParaRPr/>
          </a:p>
        </p:txBody>
      </p:sp>
      <p:sp>
        <p:nvSpPr>
          <p:cNvPr id="161" name="Google Shape;16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38:notes"/>
          <p:cNvSpPr txBox="1">
            <a:spLocks noGrp="1"/>
          </p:cNvSpPr>
          <p:nvPr>
            <p:ph type="body" idx="1"/>
          </p:nvPr>
        </p:nvSpPr>
        <p:spPr>
          <a:xfrm>
            <a:off x="685800" y="4400549"/>
            <a:ext cx="5486400" cy="4284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35:notes"/>
          <p:cNvSpPr txBox="1">
            <a:spLocks noGrp="1"/>
          </p:cNvSpPr>
          <p:nvPr>
            <p:ph type="body" idx="1"/>
          </p:nvPr>
        </p:nvSpPr>
        <p:spPr>
          <a:xfrm>
            <a:off x="685800" y="4400549"/>
            <a:ext cx="5486400" cy="4284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300"/>
          </a:p>
          <a:p>
            <a:pPr marL="0" lvl="0" indent="0" algn="l" rtl="0">
              <a:lnSpc>
                <a:spcPct val="100000"/>
              </a:lnSpc>
              <a:spcBef>
                <a:spcPts val="0"/>
              </a:spcBef>
              <a:spcAft>
                <a:spcPts val="0"/>
              </a:spcAft>
              <a:buSzPts val="1400"/>
              <a:buNone/>
            </a:pPr>
            <a:endParaRPr/>
          </a:p>
        </p:txBody>
      </p:sp>
      <p:sp>
        <p:nvSpPr>
          <p:cNvPr id="186" name="Google Shape;186;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36:notes"/>
          <p:cNvSpPr txBox="1">
            <a:spLocks noGrp="1"/>
          </p:cNvSpPr>
          <p:nvPr>
            <p:ph type="body" idx="1"/>
          </p:nvPr>
        </p:nvSpPr>
        <p:spPr>
          <a:xfrm>
            <a:off x="685800" y="4400549"/>
            <a:ext cx="5486400" cy="4284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300"/>
              <a:t>Video production guidance</a:t>
            </a:r>
            <a:endParaRPr sz="1300"/>
          </a:p>
          <a:p>
            <a:pPr marL="285750" lvl="0" indent="-215900" algn="l" rtl="0">
              <a:lnSpc>
                <a:spcPct val="100000"/>
              </a:lnSpc>
              <a:spcBef>
                <a:spcPts val="0"/>
              </a:spcBef>
              <a:spcAft>
                <a:spcPts val="0"/>
              </a:spcAft>
              <a:buClr>
                <a:schemeClr val="dk1"/>
              </a:buClr>
              <a:buSzPts val="1300"/>
              <a:buFont typeface="Arial"/>
              <a:buChar char="•"/>
            </a:pPr>
            <a:r>
              <a:rPr lang="en-US" sz="1300"/>
              <a:t>Use fade in/out when using these slates in video format. </a:t>
            </a:r>
            <a:endParaRPr sz="1300"/>
          </a:p>
          <a:p>
            <a:pPr marL="285750" lvl="0" indent="-215900" algn="l" rtl="0">
              <a:lnSpc>
                <a:spcPct val="100000"/>
              </a:lnSpc>
              <a:spcBef>
                <a:spcPts val="0"/>
              </a:spcBef>
              <a:spcAft>
                <a:spcPts val="0"/>
              </a:spcAft>
              <a:buClr>
                <a:schemeClr val="dk1"/>
              </a:buClr>
              <a:buSzPts val="1300"/>
              <a:buFont typeface="Arial"/>
              <a:buChar char="•"/>
            </a:pPr>
            <a:r>
              <a:rPr lang="en-US" sz="1300"/>
              <a:t>Opening and closing slides should last no more than 3 seconds. </a:t>
            </a:r>
            <a:endParaRPr sz="1300"/>
          </a:p>
          <a:p>
            <a:pPr marL="285750" lvl="0" indent="-215900" algn="l" rtl="0">
              <a:lnSpc>
                <a:spcPct val="100000"/>
              </a:lnSpc>
              <a:spcBef>
                <a:spcPts val="0"/>
              </a:spcBef>
              <a:spcAft>
                <a:spcPts val="0"/>
              </a:spcAft>
              <a:buClr>
                <a:schemeClr val="dk1"/>
              </a:buClr>
              <a:buSzPts val="1300"/>
              <a:buFont typeface="Arial"/>
              <a:buChar char="•"/>
            </a:pPr>
            <a:r>
              <a:rPr lang="en-US" sz="1300"/>
              <a:t>Practice-based module tutorial videos don't include music; </a:t>
            </a:r>
            <a:endParaRPr sz="1300"/>
          </a:p>
          <a:p>
            <a:pPr marL="285750" lvl="0" indent="-215900" algn="l" rtl="0">
              <a:lnSpc>
                <a:spcPct val="100000"/>
              </a:lnSpc>
              <a:spcBef>
                <a:spcPts val="0"/>
              </a:spcBef>
              <a:spcAft>
                <a:spcPts val="0"/>
              </a:spcAft>
              <a:buClr>
                <a:schemeClr val="dk1"/>
              </a:buClr>
              <a:buSzPts val="1300"/>
              <a:buFont typeface="Arial"/>
              <a:buChar char="•"/>
            </a:pPr>
            <a:r>
              <a:rPr lang="en-US" sz="1300"/>
              <a:t>Tutorial videos are generally 2-10 minutes long. (After 10 there is a drop of student engagement)</a:t>
            </a:r>
            <a:endParaRPr sz="1300"/>
          </a:p>
          <a:p>
            <a:pPr marL="0" lvl="0" indent="0" algn="l" rtl="0">
              <a:lnSpc>
                <a:spcPct val="100000"/>
              </a:lnSpc>
              <a:spcBef>
                <a:spcPts val="0"/>
              </a:spcBef>
              <a:spcAft>
                <a:spcPts val="0"/>
              </a:spcAft>
              <a:buSzPts val="1400"/>
              <a:buNone/>
            </a:pPr>
            <a:br>
              <a:rPr lang="en-US" sz="1300"/>
            </a:br>
            <a:endParaRPr sz="1300"/>
          </a:p>
          <a:p>
            <a:pPr marL="0" lvl="0" indent="0" algn="l" rtl="0">
              <a:lnSpc>
                <a:spcPct val="100000"/>
              </a:lnSpc>
              <a:spcBef>
                <a:spcPts val="0"/>
              </a:spcBef>
              <a:spcAft>
                <a:spcPts val="0"/>
              </a:spcAft>
              <a:buSzPts val="1400"/>
              <a:buNone/>
            </a:pPr>
            <a:r>
              <a:rPr lang="en-US" sz="1300"/>
              <a:t>Language style guidance</a:t>
            </a:r>
            <a:endParaRPr sz="1300"/>
          </a:p>
          <a:p>
            <a:pPr marL="171450" lvl="0" indent="-101600" algn="l" rtl="0">
              <a:lnSpc>
                <a:spcPct val="100000"/>
              </a:lnSpc>
              <a:spcBef>
                <a:spcPts val="0"/>
              </a:spcBef>
              <a:spcAft>
                <a:spcPts val="0"/>
              </a:spcAft>
              <a:buClr>
                <a:schemeClr val="dk1"/>
              </a:buClr>
              <a:buSzPts val="1300"/>
              <a:buFont typeface="Arial"/>
              <a:buChar char="•"/>
            </a:pPr>
            <a:r>
              <a:rPr lang="en-US" sz="1300" b="1"/>
              <a:t>DO use sentence case for module titles.</a:t>
            </a:r>
            <a:endParaRPr sz="1300" b="1"/>
          </a:p>
          <a:p>
            <a:pPr marL="171450" lvl="0" indent="-101600" algn="l" rtl="0">
              <a:lnSpc>
                <a:spcPct val="100000"/>
              </a:lnSpc>
              <a:spcBef>
                <a:spcPts val="0"/>
              </a:spcBef>
              <a:spcAft>
                <a:spcPts val="0"/>
              </a:spcAft>
              <a:buClr>
                <a:schemeClr val="dk1"/>
              </a:buClr>
              <a:buSzPts val="1300"/>
              <a:buFont typeface="Arial"/>
              <a:buChar char="•"/>
            </a:pPr>
            <a:r>
              <a:rPr lang="en-US" sz="1300" b="1"/>
              <a:t>DO use sentence case for learning objectives. </a:t>
            </a:r>
            <a:endParaRPr sz="1300" b="1"/>
          </a:p>
          <a:p>
            <a:pPr marL="171450" lvl="0" indent="-101600" algn="l" rtl="0">
              <a:lnSpc>
                <a:spcPct val="100000"/>
              </a:lnSpc>
              <a:spcBef>
                <a:spcPts val="0"/>
              </a:spcBef>
              <a:spcAft>
                <a:spcPts val="0"/>
              </a:spcAft>
              <a:buClr>
                <a:schemeClr val="dk1"/>
              </a:buClr>
              <a:buSzPts val="1300"/>
              <a:buFont typeface="Arial"/>
              <a:buChar char="•"/>
            </a:pPr>
            <a:r>
              <a:rPr lang="en-US" sz="1300" b="1"/>
              <a:t>DO use consistent punctuation at the end of each learning objective. </a:t>
            </a:r>
            <a:endParaRPr sz="1300"/>
          </a:p>
          <a:p>
            <a:pPr marL="171450" lvl="0" indent="-101600" algn="l" rtl="0">
              <a:lnSpc>
                <a:spcPct val="100000"/>
              </a:lnSpc>
              <a:spcBef>
                <a:spcPts val="0"/>
              </a:spcBef>
              <a:spcAft>
                <a:spcPts val="0"/>
              </a:spcAft>
              <a:buClr>
                <a:schemeClr val="dk1"/>
              </a:buClr>
              <a:buSzPts val="1300"/>
              <a:buFont typeface="Arial"/>
              <a:buChar char="•"/>
            </a:pPr>
            <a:r>
              <a:rPr lang="en-US" sz="1300"/>
              <a:t>DO: If it’s necessary to add context by describing the content type, use the word “video”. For example, “Here’s what you’ll be able to do after this video.” </a:t>
            </a:r>
            <a:endParaRPr sz="1300"/>
          </a:p>
          <a:p>
            <a:pPr marL="171450" lvl="0" indent="-101600" algn="l" rtl="0">
              <a:lnSpc>
                <a:spcPct val="100000"/>
              </a:lnSpc>
              <a:spcBef>
                <a:spcPts val="0"/>
              </a:spcBef>
              <a:spcAft>
                <a:spcPts val="0"/>
              </a:spcAft>
              <a:buClr>
                <a:schemeClr val="dk1"/>
              </a:buClr>
              <a:buSzPts val="1300"/>
              <a:buFont typeface="Arial"/>
              <a:buChar char="•"/>
            </a:pPr>
            <a:r>
              <a:rPr lang="en-US" sz="1300"/>
              <a:t>DON’T: As of 2021, we no longer use the word “lesson”. </a:t>
            </a:r>
            <a:endParaRPr sz="1300"/>
          </a:p>
          <a:p>
            <a:pPr marL="171450" lvl="0" indent="-101600" algn="l" rtl="0">
              <a:lnSpc>
                <a:spcPct val="100000"/>
              </a:lnSpc>
              <a:spcBef>
                <a:spcPts val="0"/>
              </a:spcBef>
              <a:spcAft>
                <a:spcPts val="0"/>
              </a:spcAft>
              <a:buClr>
                <a:schemeClr val="dk1"/>
              </a:buClr>
              <a:buSzPts val="1300"/>
              <a:buFont typeface="Arial"/>
              <a:buChar char="•"/>
            </a:pPr>
            <a:r>
              <a:rPr lang="en-US" sz="1300"/>
              <a:t>DON’T: If possible, don’t refer to the content type in video voiceover. If you have to refer to the content type, please use "module".</a:t>
            </a:r>
            <a:endParaRPr sz="1300"/>
          </a:p>
          <a:p>
            <a:pPr marL="171450" lvl="0" indent="-101600" algn="l" rtl="0">
              <a:lnSpc>
                <a:spcPct val="100000"/>
              </a:lnSpc>
              <a:spcBef>
                <a:spcPts val="0"/>
              </a:spcBef>
              <a:spcAft>
                <a:spcPts val="0"/>
              </a:spcAft>
              <a:buClr>
                <a:schemeClr val="dk1"/>
              </a:buClr>
              <a:buSzPts val="1300"/>
              <a:buFont typeface="Arial"/>
              <a:buChar char="•"/>
            </a:pPr>
            <a:r>
              <a:rPr lang="en-US" sz="1300"/>
              <a:t>DON’T include helper text above the learning objectives list. </a:t>
            </a:r>
            <a:endParaRPr sz="1300"/>
          </a:p>
          <a:p>
            <a:pPr marL="0" lvl="0" indent="0" algn="l" rtl="0">
              <a:lnSpc>
                <a:spcPct val="100000"/>
              </a:lnSpc>
              <a:spcBef>
                <a:spcPts val="0"/>
              </a:spcBef>
              <a:spcAft>
                <a:spcPts val="0"/>
              </a:spcAft>
              <a:buSzPts val="1400"/>
              <a:buNone/>
            </a:pPr>
            <a:endParaRPr/>
          </a:p>
        </p:txBody>
      </p:sp>
      <p:sp>
        <p:nvSpPr>
          <p:cNvPr id="193" name="Google Shape;193;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37:notes"/>
          <p:cNvSpPr txBox="1">
            <a:spLocks noGrp="1"/>
          </p:cNvSpPr>
          <p:nvPr>
            <p:ph type="body" idx="1"/>
          </p:nvPr>
        </p:nvSpPr>
        <p:spPr>
          <a:xfrm>
            <a:off x="685800" y="4400549"/>
            <a:ext cx="5486400" cy="4284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300"/>
          </a:p>
          <a:p>
            <a:pPr marL="0" lvl="0" indent="0" algn="l" rtl="0">
              <a:lnSpc>
                <a:spcPct val="100000"/>
              </a:lnSpc>
              <a:spcBef>
                <a:spcPts val="0"/>
              </a:spcBef>
              <a:spcAft>
                <a:spcPts val="0"/>
              </a:spcAft>
              <a:buSzPts val="1400"/>
              <a:buNone/>
            </a:pPr>
            <a:endParaRPr/>
          </a:p>
        </p:txBody>
      </p:sp>
      <p:sp>
        <p:nvSpPr>
          <p:cNvPr id="200" name="Google Shape;200;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6" name="Google Shape;206;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
        <p:cNvGrpSpPr/>
        <p:nvPr/>
      </p:nvGrpSpPr>
      <p:grpSpPr>
        <a:xfrm>
          <a:off x="0" y="0"/>
          <a:ext cx="0" cy="0"/>
          <a:chOff x="0" y="0"/>
          <a:chExt cx="0" cy="0"/>
        </a:xfrm>
      </p:grpSpPr>
      <p:sp>
        <p:nvSpPr>
          <p:cNvPr id="14" name="Google Shape;14;p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78"/>
        <p:cNvGrpSpPr/>
        <p:nvPr/>
      </p:nvGrpSpPr>
      <p:grpSpPr>
        <a:xfrm>
          <a:off x="0" y="0"/>
          <a:ext cx="0" cy="0"/>
          <a:chOff x="0" y="0"/>
          <a:chExt cx="0" cy="0"/>
        </a:xfrm>
      </p:grpSpPr>
      <p:sp>
        <p:nvSpPr>
          <p:cNvPr id="79" name="Google Shape;79;p20"/>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0" name="Google Shape;80;p20"/>
          <p:cNvSpPr txBox="1">
            <a:spLocks noGrp="1"/>
          </p:cNvSpPr>
          <p:nvPr>
            <p:ph type="body" idx="2"/>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Font typeface="Arial"/>
              <a:buChar char=" "/>
              <a:defRPr b="1"/>
            </a:lvl1pPr>
            <a:lvl2pPr marL="914400" lvl="1" indent="-406400" algn="l">
              <a:lnSpc>
                <a:spcPct val="100000"/>
              </a:lnSpc>
              <a:spcBef>
                <a:spcPts val="1600"/>
              </a:spcBef>
              <a:spcAft>
                <a:spcPts val="0"/>
              </a:spcAft>
              <a:buSzPts val="2800"/>
              <a:buFont typeface="Arial"/>
              <a:buChar char=" "/>
              <a:defRPr/>
            </a:lvl2pPr>
            <a:lvl3pPr marL="1371600" lvl="2" indent="-381000" algn="l">
              <a:lnSpc>
                <a:spcPct val="100000"/>
              </a:lnSpc>
              <a:spcBef>
                <a:spcPts val="1200"/>
              </a:spcBef>
              <a:spcAft>
                <a:spcPts val="0"/>
              </a:spcAft>
              <a:buSzPts val="2400"/>
              <a:buFont typeface="Arial"/>
              <a:buChar char=" "/>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1" name="Google Shape;81;p2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 2 Column">
  <p:cSld name="Title and Content - 2 Column">
    <p:spTree>
      <p:nvGrpSpPr>
        <p:cNvPr id="1" name="Shape 83"/>
        <p:cNvGrpSpPr/>
        <p:nvPr/>
      </p:nvGrpSpPr>
      <p:grpSpPr>
        <a:xfrm>
          <a:off x="0" y="0"/>
          <a:ext cx="0" cy="0"/>
          <a:chOff x="0" y="0"/>
          <a:chExt cx="0" cy="0"/>
        </a:xfrm>
      </p:grpSpPr>
      <p:sp>
        <p:nvSpPr>
          <p:cNvPr id="84" name="Google Shape;84;p21"/>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5" name="Google Shape;85;p21"/>
          <p:cNvSpPr txBox="1">
            <a:spLocks noGrp="1"/>
          </p:cNvSpPr>
          <p:nvPr>
            <p:ph type="body" idx="2"/>
          </p:nvPr>
        </p:nvSpPr>
        <p:spPr>
          <a:xfrm>
            <a:off x="94110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6" name="Google Shape;86;p2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21"/>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ext, and Image">
  <p:cSld name="Title, Text, and Image">
    <p:spTree>
      <p:nvGrpSpPr>
        <p:cNvPr id="1" name="Shape 88"/>
        <p:cNvGrpSpPr/>
        <p:nvPr/>
      </p:nvGrpSpPr>
      <p:grpSpPr>
        <a:xfrm>
          <a:off x="0" y="0"/>
          <a:ext cx="0" cy="0"/>
          <a:chOff x="0" y="0"/>
          <a:chExt cx="0" cy="0"/>
        </a:xfrm>
      </p:grpSpPr>
      <p:sp>
        <p:nvSpPr>
          <p:cNvPr id="89" name="Google Shape;89;p22"/>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0" name="Google Shape;90;p2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22"/>
          <p:cNvSpPr>
            <a:spLocks noGrp="1"/>
          </p:cNvSpPr>
          <p:nvPr>
            <p:ph type="pic" idx="2"/>
          </p:nvPr>
        </p:nvSpPr>
        <p:spPr>
          <a:xfrm>
            <a:off x="9410705" y="2397288"/>
            <a:ext cx="8140698" cy="7158192"/>
          </a:xfrm>
          <a:prstGeom prst="rect">
            <a:avLst/>
          </a:prstGeom>
          <a:solidFill>
            <a:srgbClr val="D8D8D8"/>
          </a:solidFill>
          <a:ln>
            <a:noFill/>
          </a:ln>
        </p:spPr>
      </p:sp>
      <p:sp>
        <p:nvSpPr>
          <p:cNvPr id="92" name="Google Shape;92;p22"/>
          <p:cNvSpPr txBox="1">
            <a:spLocks noGrp="1"/>
          </p:cNvSpPr>
          <p:nvPr>
            <p:ph type="body" idx="3"/>
          </p:nvPr>
        </p:nvSpPr>
        <p:spPr>
          <a:xfrm>
            <a:off x="9407526" y="9278481"/>
            <a:ext cx="8143876" cy="276999"/>
          </a:xfrm>
          <a:prstGeom prst="rect">
            <a:avLst/>
          </a:prstGeom>
          <a:noFill/>
          <a:ln>
            <a:noFill/>
          </a:ln>
        </p:spPr>
        <p:txBody>
          <a:bodyPr spcFirstLastPara="1" wrap="square" lIns="73150" tIns="45700" rIns="73150" bIns="4570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3" name="Google Shape;93;p22"/>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94"/>
        <p:cNvGrpSpPr/>
        <p:nvPr/>
      </p:nvGrpSpPr>
      <p:grpSpPr>
        <a:xfrm>
          <a:off x="0" y="0"/>
          <a:ext cx="0" cy="0"/>
          <a:chOff x="0" y="0"/>
          <a:chExt cx="0" cy="0"/>
        </a:xfrm>
      </p:grpSpPr>
      <p:sp>
        <p:nvSpPr>
          <p:cNvPr id="95" name="Google Shape;95;p23"/>
          <p:cNvSpPr txBox="1">
            <a:spLocks noGrp="1"/>
          </p:cNvSpPr>
          <p:nvPr>
            <p:ph type="title"/>
          </p:nvPr>
        </p:nvSpPr>
        <p:spPr>
          <a:xfrm>
            <a:off x="736980"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23"/>
          <p:cNvSpPr txBox="1">
            <a:spLocks noGrp="1"/>
          </p:cNvSpPr>
          <p:nvPr>
            <p:ph type="body" idx="1"/>
          </p:nvPr>
        </p:nvSpPr>
        <p:spPr>
          <a:xfrm>
            <a:off x="736980"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7" name="Google Shape;97;p23"/>
          <p:cNvSpPr txBox="1">
            <a:spLocks noGrp="1"/>
          </p:cNvSpPr>
          <p:nvPr>
            <p:ph type="body" idx="2"/>
          </p:nvPr>
        </p:nvSpPr>
        <p:spPr>
          <a:xfrm>
            <a:off x="736980"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8" name="Google Shape;98;p23"/>
          <p:cNvSpPr txBox="1">
            <a:spLocks noGrp="1"/>
          </p:cNvSpPr>
          <p:nvPr>
            <p:ph type="ftr" idx="11"/>
          </p:nvPr>
        </p:nvSpPr>
        <p:spPr>
          <a:xfrm>
            <a:off x="368300" y="9715500"/>
            <a:ext cx="1139507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3"/>
          <p:cNvSpPr>
            <a:spLocks noGrp="1"/>
          </p:cNvSpPr>
          <p:nvPr>
            <p:ph type="pic" idx="3"/>
          </p:nvPr>
        </p:nvSpPr>
        <p:spPr>
          <a:xfrm>
            <a:off x="12315827" y="0"/>
            <a:ext cx="5972174" cy="10287000"/>
          </a:xfrm>
          <a:prstGeom prst="rect">
            <a:avLst/>
          </a:prstGeom>
          <a:solidFill>
            <a:schemeClr val="lt2"/>
          </a:solidFill>
          <a:ln>
            <a:noFill/>
          </a:ln>
        </p:spPr>
      </p:sp>
      <p:sp>
        <p:nvSpPr>
          <p:cNvPr id="100" name="Google Shape;100;p23"/>
          <p:cNvSpPr txBox="1">
            <a:spLocks noGrp="1"/>
          </p:cNvSpPr>
          <p:nvPr>
            <p:ph type="body" idx="4"/>
          </p:nvPr>
        </p:nvSpPr>
        <p:spPr>
          <a:xfrm>
            <a:off x="12684125" y="9835635"/>
            <a:ext cx="5235574"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alf Image Right">
  <p:cSld name="Half Image Right">
    <p:spTree>
      <p:nvGrpSpPr>
        <p:cNvPr id="1" name="Shape 101"/>
        <p:cNvGrpSpPr/>
        <p:nvPr/>
      </p:nvGrpSpPr>
      <p:grpSpPr>
        <a:xfrm>
          <a:off x="0" y="0"/>
          <a:ext cx="0" cy="0"/>
          <a:chOff x="0" y="0"/>
          <a:chExt cx="0" cy="0"/>
        </a:xfrm>
      </p:grpSpPr>
      <p:sp>
        <p:nvSpPr>
          <p:cNvPr id="102" name="Google Shape;102;p24"/>
          <p:cNvSpPr txBox="1">
            <a:spLocks noGrp="1"/>
          </p:cNvSpPr>
          <p:nvPr>
            <p:ph type="title"/>
          </p:nvPr>
        </p:nvSpPr>
        <p:spPr>
          <a:xfrm>
            <a:off x="735204"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24"/>
          <p:cNvSpPr txBox="1">
            <a:spLocks noGrp="1"/>
          </p:cNvSpPr>
          <p:nvPr>
            <p:ph type="body" idx="1"/>
          </p:nvPr>
        </p:nvSpPr>
        <p:spPr>
          <a:xfrm>
            <a:off x="735204"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4" name="Google Shape;104;p24"/>
          <p:cNvSpPr txBox="1">
            <a:spLocks noGrp="1"/>
          </p:cNvSpPr>
          <p:nvPr>
            <p:ph type="body" idx="2"/>
          </p:nvPr>
        </p:nvSpPr>
        <p:spPr>
          <a:xfrm>
            <a:off x="735204"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5" name="Google Shape;105;p24"/>
          <p:cNvSpPr txBox="1">
            <a:spLocks noGrp="1"/>
          </p:cNvSpPr>
          <p:nvPr>
            <p:ph type="ftr" idx="11"/>
          </p:nvPr>
        </p:nvSpPr>
        <p:spPr>
          <a:xfrm>
            <a:off x="733427" y="9715500"/>
            <a:ext cx="8143874"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24"/>
          <p:cNvSpPr>
            <a:spLocks noGrp="1"/>
          </p:cNvSpPr>
          <p:nvPr>
            <p:ph type="pic" idx="3"/>
          </p:nvPr>
        </p:nvSpPr>
        <p:spPr>
          <a:xfrm>
            <a:off x="9407526" y="0"/>
            <a:ext cx="8877300" cy="10287000"/>
          </a:xfrm>
          <a:prstGeom prst="rect">
            <a:avLst/>
          </a:prstGeom>
          <a:solidFill>
            <a:schemeClr val="lt2"/>
          </a:solidFill>
          <a:ln>
            <a:noFill/>
          </a:ln>
        </p:spPr>
      </p:sp>
      <p:sp>
        <p:nvSpPr>
          <p:cNvPr id="107" name="Google Shape;107;p24"/>
          <p:cNvSpPr txBox="1">
            <a:spLocks noGrp="1"/>
          </p:cNvSpPr>
          <p:nvPr>
            <p:ph type="body" idx="4"/>
          </p:nvPr>
        </p:nvSpPr>
        <p:spPr>
          <a:xfrm>
            <a:off x="9774240"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08"/>
        <p:cNvGrpSpPr/>
        <p:nvPr/>
      </p:nvGrpSpPr>
      <p:grpSpPr>
        <a:xfrm>
          <a:off x="0" y="0"/>
          <a:ext cx="0" cy="0"/>
          <a:chOff x="0" y="0"/>
          <a:chExt cx="0" cy="0"/>
        </a:xfrm>
      </p:grpSpPr>
      <p:sp>
        <p:nvSpPr>
          <p:cNvPr id="109" name="Google Shape;109;p25"/>
          <p:cNvSpPr txBox="1">
            <a:spLocks noGrp="1"/>
          </p:cNvSpPr>
          <p:nvPr>
            <p:ph type="title"/>
          </p:nvPr>
        </p:nvSpPr>
        <p:spPr>
          <a:xfrm>
            <a:off x="6526402"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25"/>
          <p:cNvSpPr txBox="1">
            <a:spLocks noGrp="1"/>
          </p:cNvSpPr>
          <p:nvPr>
            <p:ph type="body" idx="1"/>
          </p:nvPr>
        </p:nvSpPr>
        <p:spPr>
          <a:xfrm>
            <a:off x="6526402"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1" name="Google Shape;111;p25"/>
          <p:cNvSpPr txBox="1">
            <a:spLocks noGrp="1"/>
          </p:cNvSpPr>
          <p:nvPr>
            <p:ph type="body" idx="2"/>
          </p:nvPr>
        </p:nvSpPr>
        <p:spPr>
          <a:xfrm>
            <a:off x="6526402"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2" name="Google Shape;112;p25"/>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25"/>
          <p:cNvSpPr>
            <a:spLocks noGrp="1"/>
          </p:cNvSpPr>
          <p:nvPr>
            <p:ph type="pic" idx="3"/>
          </p:nvPr>
        </p:nvSpPr>
        <p:spPr>
          <a:xfrm>
            <a:off x="1" y="0"/>
            <a:ext cx="5972174" cy="10287000"/>
          </a:xfrm>
          <a:prstGeom prst="rect">
            <a:avLst/>
          </a:prstGeom>
          <a:solidFill>
            <a:schemeClr val="lt2"/>
          </a:solidFill>
          <a:ln>
            <a:noFill/>
          </a:ln>
        </p:spPr>
      </p:sp>
      <p:sp>
        <p:nvSpPr>
          <p:cNvPr id="114" name="Google Shape;114;p25"/>
          <p:cNvSpPr txBox="1">
            <a:spLocks noGrp="1"/>
          </p:cNvSpPr>
          <p:nvPr>
            <p:ph type="body" idx="4"/>
          </p:nvPr>
        </p:nvSpPr>
        <p:spPr>
          <a:xfrm>
            <a:off x="366714" y="9835635"/>
            <a:ext cx="522763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Half Image Left">
  <p:cSld name="Half Image Left">
    <p:spTree>
      <p:nvGrpSpPr>
        <p:cNvPr id="1" name="Shape 115"/>
        <p:cNvGrpSpPr/>
        <p:nvPr/>
      </p:nvGrpSpPr>
      <p:grpSpPr>
        <a:xfrm>
          <a:off x="0" y="0"/>
          <a:ext cx="0" cy="0"/>
          <a:chOff x="0" y="0"/>
          <a:chExt cx="0" cy="0"/>
        </a:xfrm>
      </p:grpSpPr>
      <p:sp>
        <p:nvSpPr>
          <p:cNvPr id="116" name="Google Shape;116;p26"/>
          <p:cNvSpPr txBox="1">
            <a:spLocks noGrp="1"/>
          </p:cNvSpPr>
          <p:nvPr>
            <p:ph type="title"/>
          </p:nvPr>
        </p:nvSpPr>
        <p:spPr>
          <a:xfrm>
            <a:off x="9407526"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26"/>
          <p:cNvSpPr txBox="1">
            <a:spLocks noGrp="1"/>
          </p:cNvSpPr>
          <p:nvPr>
            <p:ph type="body" idx="1"/>
          </p:nvPr>
        </p:nvSpPr>
        <p:spPr>
          <a:xfrm>
            <a:off x="9407526"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8" name="Google Shape;118;p26"/>
          <p:cNvSpPr txBox="1">
            <a:spLocks noGrp="1"/>
          </p:cNvSpPr>
          <p:nvPr>
            <p:ph type="body" idx="2"/>
          </p:nvPr>
        </p:nvSpPr>
        <p:spPr>
          <a:xfrm>
            <a:off x="9407526"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9" name="Google Shape;119;p26"/>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26"/>
          <p:cNvSpPr>
            <a:spLocks noGrp="1"/>
          </p:cNvSpPr>
          <p:nvPr>
            <p:ph type="pic" idx="3"/>
          </p:nvPr>
        </p:nvSpPr>
        <p:spPr>
          <a:xfrm>
            <a:off x="0" y="0"/>
            <a:ext cx="8877300" cy="10287000"/>
          </a:xfrm>
          <a:prstGeom prst="rect">
            <a:avLst/>
          </a:prstGeom>
          <a:solidFill>
            <a:schemeClr val="lt2"/>
          </a:solidFill>
          <a:ln>
            <a:noFill/>
          </a:ln>
        </p:spPr>
      </p:sp>
      <p:sp>
        <p:nvSpPr>
          <p:cNvPr id="121" name="Google Shape;121;p26"/>
          <p:cNvSpPr txBox="1">
            <a:spLocks noGrp="1"/>
          </p:cNvSpPr>
          <p:nvPr>
            <p:ph type="body" idx="4"/>
          </p:nvPr>
        </p:nvSpPr>
        <p:spPr>
          <a:xfrm>
            <a:off x="366714"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W Half">
  <p:cSld name="B/W Half">
    <p:spTree>
      <p:nvGrpSpPr>
        <p:cNvPr id="1" name="Shape 122"/>
        <p:cNvGrpSpPr/>
        <p:nvPr/>
      </p:nvGrpSpPr>
      <p:grpSpPr>
        <a:xfrm>
          <a:off x="0" y="0"/>
          <a:ext cx="0" cy="0"/>
          <a:chOff x="0" y="0"/>
          <a:chExt cx="0" cy="0"/>
        </a:xfrm>
      </p:grpSpPr>
      <p:sp>
        <p:nvSpPr>
          <p:cNvPr id="123" name="Google Shape;123;p27"/>
          <p:cNvSpPr/>
          <p:nvPr/>
        </p:nvSpPr>
        <p:spPr>
          <a:xfrm>
            <a:off x="9144000" y="0"/>
            <a:ext cx="9144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0" i="0" u="none" strike="noStrike" cap="none">
              <a:solidFill>
                <a:schemeClr val="lt1"/>
              </a:solidFill>
              <a:latin typeface="Arial"/>
              <a:ea typeface="Arial"/>
              <a:cs typeface="Arial"/>
              <a:sym typeface="Arial"/>
            </a:endParaRPr>
          </a:p>
        </p:txBody>
      </p:sp>
      <p:sp>
        <p:nvSpPr>
          <p:cNvPr id="124" name="Google Shape;124;p27"/>
          <p:cNvSpPr txBox="1">
            <a:spLocks noGrp="1"/>
          </p:cNvSpPr>
          <p:nvPr>
            <p:ph type="title"/>
          </p:nvPr>
        </p:nvSpPr>
        <p:spPr>
          <a:xfrm>
            <a:off x="736980" y="731521"/>
            <a:ext cx="7670420" cy="1218795"/>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4400"/>
              <a:buFont typeface="Arial"/>
              <a:buNone/>
              <a:defRPr sz="44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27"/>
          <p:cNvSpPr txBox="1">
            <a:spLocks noGrp="1"/>
          </p:cNvSpPr>
          <p:nvPr>
            <p:ph type="body" idx="1"/>
          </p:nvPr>
        </p:nvSpPr>
        <p:spPr>
          <a:xfrm>
            <a:off x="736980" y="2377440"/>
            <a:ext cx="76704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6" name="Google Shape;126;p27"/>
          <p:cNvSpPr txBox="1">
            <a:spLocks noGrp="1"/>
          </p:cNvSpPr>
          <p:nvPr>
            <p:ph type="body" idx="2"/>
          </p:nvPr>
        </p:nvSpPr>
        <p:spPr>
          <a:xfrm>
            <a:off x="9880600" y="731521"/>
            <a:ext cx="7670800" cy="60939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4400"/>
              <a:buNone/>
              <a:defRPr sz="4400" b="1" i="0">
                <a:solidFill>
                  <a:schemeClr val="lt1"/>
                </a:solidFill>
                <a:latin typeface="Arial"/>
                <a:ea typeface="Arial"/>
                <a:cs typeface="Arial"/>
                <a:sym typeface="Arial"/>
              </a:defRPr>
            </a:lvl1pPr>
            <a:lvl2pPr marL="914400" lvl="1" indent="-457200" algn="l">
              <a:lnSpc>
                <a:spcPct val="100000"/>
              </a:lnSpc>
              <a:spcBef>
                <a:spcPts val="1600"/>
              </a:spcBef>
              <a:spcAft>
                <a:spcPts val="0"/>
              </a:spcAft>
              <a:buSzPts val="3600"/>
              <a:buChar char="o"/>
              <a:defRPr sz="3600"/>
            </a:lvl2pPr>
            <a:lvl3pPr marL="1371600" lvl="2" indent="-457200" algn="l">
              <a:lnSpc>
                <a:spcPct val="100000"/>
              </a:lnSpc>
              <a:spcBef>
                <a:spcPts val="1200"/>
              </a:spcBef>
              <a:spcAft>
                <a:spcPts val="0"/>
              </a:spcAft>
              <a:buSzPts val="3600"/>
              <a:buChar char="•"/>
              <a:defRPr sz="3600"/>
            </a:lvl3pPr>
            <a:lvl4pPr marL="1828800" lvl="3" indent="-457200" algn="l">
              <a:lnSpc>
                <a:spcPct val="100000"/>
              </a:lnSpc>
              <a:spcBef>
                <a:spcPts val="1000"/>
              </a:spcBef>
              <a:spcAft>
                <a:spcPts val="0"/>
              </a:spcAft>
              <a:buSzPts val="3600"/>
              <a:buChar char="•"/>
              <a:defRPr sz="3600"/>
            </a:lvl4pPr>
            <a:lvl5pPr marL="2286000" lvl="4" indent="-457200" algn="l">
              <a:lnSpc>
                <a:spcPct val="100000"/>
              </a:lnSpc>
              <a:spcBef>
                <a:spcPts val="800"/>
              </a:spcBef>
              <a:spcAft>
                <a:spcPts val="0"/>
              </a:spcAft>
              <a:buSzPts val="3600"/>
              <a:buChar char="•"/>
              <a:defRPr sz="3600"/>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7" name="Google Shape;127;p27"/>
          <p:cNvSpPr txBox="1">
            <a:spLocks noGrp="1"/>
          </p:cNvSpPr>
          <p:nvPr>
            <p:ph type="body" idx="3"/>
          </p:nvPr>
        </p:nvSpPr>
        <p:spPr>
          <a:xfrm>
            <a:off x="9880604" y="2377440"/>
            <a:ext cx="7670796"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Clr>
                <a:schemeClr val="lt2"/>
              </a:buClr>
              <a:buSzPts val="3200"/>
              <a:buChar char="⚫"/>
              <a:defRPr>
                <a:solidFill>
                  <a:schemeClr val="lt1"/>
                </a:solidFill>
              </a:defRPr>
            </a:lvl1pPr>
            <a:lvl2pPr marL="914400" lvl="1" indent="-406400" algn="l">
              <a:lnSpc>
                <a:spcPct val="100000"/>
              </a:lnSpc>
              <a:spcBef>
                <a:spcPts val="1600"/>
              </a:spcBef>
              <a:spcAft>
                <a:spcPts val="0"/>
              </a:spcAft>
              <a:buClr>
                <a:schemeClr val="lt2"/>
              </a:buClr>
              <a:buSzPts val="2800"/>
              <a:buChar char="o"/>
              <a:defRPr>
                <a:solidFill>
                  <a:schemeClr val="lt1"/>
                </a:solidFill>
              </a:defRPr>
            </a:lvl2pPr>
            <a:lvl3pPr marL="1371600" lvl="2" indent="-381000" algn="l">
              <a:lnSpc>
                <a:spcPct val="100000"/>
              </a:lnSpc>
              <a:spcBef>
                <a:spcPts val="1200"/>
              </a:spcBef>
              <a:spcAft>
                <a:spcPts val="0"/>
              </a:spcAft>
              <a:buClr>
                <a:schemeClr val="lt2"/>
              </a:buClr>
              <a:buSzPts val="2400"/>
              <a:buChar char="•"/>
              <a:defRPr>
                <a:solidFill>
                  <a:schemeClr val="lt1"/>
                </a:solidFill>
              </a:defRPr>
            </a:lvl3pPr>
            <a:lvl4pPr marL="1828800" lvl="3" indent="-368300" algn="l">
              <a:lnSpc>
                <a:spcPct val="100000"/>
              </a:lnSpc>
              <a:spcBef>
                <a:spcPts val="1000"/>
              </a:spcBef>
              <a:spcAft>
                <a:spcPts val="0"/>
              </a:spcAft>
              <a:buClr>
                <a:schemeClr val="lt2"/>
              </a:buClr>
              <a:buSzPts val="2200"/>
              <a:buChar char="•"/>
              <a:defRPr>
                <a:solidFill>
                  <a:schemeClr val="lt1"/>
                </a:solidFill>
              </a:defRPr>
            </a:lvl4pPr>
            <a:lvl5pPr marL="2286000" lvl="4" indent="-368300" algn="l">
              <a:lnSpc>
                <a:spcPct val="100000"/>
              </a:lnSpc>
              <a:spcBef>
                <a:spcPts val="800"/>
              </a:spcBef>
              <a:spcAft>
                <a:spcPts val="0"/>
              </a:spcAft>
              <a:buClr>
                <a:schemeClr val="lt2"/>
              </a:buClr>
              <a:buSzPts val="2200"/>
              <a:buChar char="•"/>
              <a:defRPr>
                <a:solidFill>
                  <a:schemeClr val="lt1"/>
                </a:solidFill>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8" name="Google Shape;128;p27"/>
          <p:cNvSpPr txBox="1">
            <a:spLocks noGrp="1"/>
          </p:cNvSpPr>
          <p:nvPr>
            <p:ph type="ftr" idx="11"/>
          </p:nvPr>
        </p:nvSpPr>
        <p:spPr>
          <a:xfrm>
            <a:off x="9407526" y="9715500"/>
            <a:ext cx="8509000"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with Subtitle">
  <p:cSld name="Title with Subtitle">
    <p:spTree>
      <p:nvGrpSpPr>
        <p:cNvPr id="1" name="Shape 129"/>
        <p:cNvGrpSpPr/>
        <p:nvPr/>
      </p:nvGrpSpPr>
      <p:grpSpPr>
        <a:xfrm>
          <a:off x="0" y="0"/>
          <a:ext cx="0" cy="0"/>
          <a:chOff x="0" y="0"/>
          <a:chExt cx="0" cy="0"/>
        </a:xfrm>
      </p:grpSpPr>
      <p:sp>
        <p:nvSpPr>
          <p:cNvPr id="130" name="Google Shape;130;p28"/>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31" name="Google Shape;131;p2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2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Keyword Slide">
  <p:cSld name="Keyword Slide">
    <p:spTree>
      <p:nvGrpSpPr>
        <p:cNvPr id="1" name="Shape 133"/>
        <p:cNvGrpSpPr/>
        <p:nvPr/>
      </p:nvGrpSpPr>
      <p:grpSpPr>
        <a:xfrm>
          <a:off x="0" y="0"/>
          <a:ext cx="0" cy="0"/>
          <a:chOff x="0" y="0"/>
          <a:chExt cx="0" cy="0"/>
        </a:xfrm>
      </p:grpSpPr>
      <p:sp>
        <p:nvSpPr>
          <p:cNvPr id="134" name="Google Shape;134;p29"/>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2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Cover A">
  <p:cSld name="1_Cover A">
    <p:spTree>
      <p:nvGrpSpPr>
        <p:cNvPr id="1" name="Shape 15"/>
        <p:cNvGrpSpPr/>
        <p:nvPr/>
      </p:nvGrpSpPr>
      <p:grpSpPr>
        <a:xfrm>
          <a:off x="0" y="0"/>
          <a:ext cx="0" cy="0"/>
          <a:chOff x="0" y="0"/>
          <a:chExt cx="0" cy="0"/>
        </a:xfrm>
      </p:grpSpPr>
      <p:pic>
        <p:nvPicPr>
          <p:cNvPr id="16" name="Google Shape;16;p12"/>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17" name="Google Shape;17;p12"/>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18" name="Google Shape;18;p12"/>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19" name="Google Shape;19;p1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2"/>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dirty="0">
                <a:solidFill>
                  <a:srgbClr val="A5A5A5"/>
                </a:solidFill>
                <a:latin typeface="Arial"/>
                <a:ea typeface="Arial"/>
                <a:cs typeface="Arial"/>
                <a:sym typeface="Arial"/>
              </a:rPr>
              <a:t>© 2023 Autodesk. All rights reserved.</a:t>
            </a:r>
            <a:endParaRPr sz="1400" b="0" i="0" u="none" strike="noStrike" cap="none" dirty="0">
              <a:solidFill>
                <a:srgbClr val="000000"/>
              </a:solidFill>
              <a:latin typeface="Arial"/>
              <a:ea typeface="Arial"/>
              <a:cs typeface="Arial"/>
              <a:sym typeface="Arial"/>
            </a:endParaRPr>
          </a:p>
        </p:txBody>
      </p:sp>
      <p:sp>
        <p:nvSpPr>
          <p:cNvPr id="21" name="Google Shape;21;p12"/>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2" name="Google Shape;22;p12" descr="Icon&#10;&#10;Description automatically generated"/>
          <p:cNvPicPr preferRelativeResize="0"/>
          <p:nvPr/>
        </p:nvPicPr>
        <p:blipFill rotWithShape="1">
          <a:blip r:embed="rId4">
            <a:alphaModFix/>
          </a:blip>
          <a:srcRect/>
          <a:stretch/>
        </p:blipFill>
        <p:spPr>
          <a:xfrm>
            <a:off x="4193309" y="406459"/>
            <a:ext cx="3202029" cy="97839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Keyword Slide (Dark)">
  <p:cSld name="Keyword Slide (Dark)">
    <p:bg>
      <p:bgPr>
        <a:solidFill>
          <a:schemeClr val="dk1"/>
        </a:solidFill>
        <a:effectLst/>
      </p:bgPr>
    </p:bg>
    <p:spTree>
      <p:nvGrpSpPr>
        <p:cNvPr id="1" name="Shape 136"/>
        <p:cNvGrpSpPr/>
        <p:nvPr/>
      </p:nvGrpSpPr>
      <p:grpSpPr>
        <a:xfrm>
          <a:off x="0" y="0"/>
          <a:ext cx="0" cy="0"/>
          <a:chOff x="0" y="0"/>
          <a:chExt cx="0" cy="0"/>
        </a:xfrm>
      </p:grpSpPr>
      <p:sp>
        <p:nvSpPr>
          <p:cNvPr id="137" name="Google Shape;137;p30"/>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lt1"/>
              </a:buClr>
              <a:buSzPts val="13200"/>
              <a:buFont typeface="Arial"/>
              <a:buNone/>
              <a:defRPr sz="1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3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mage Keyword Slide">
  <p:cSld name="Image Keyword Slide">
    <p:spTree>
      <p:nvGrpSpPr>
        <p:cNvPr id="1" name="Shape 139"/>
        <p:cNvGrpSpPr/>
        <p:nvPr/>
      </p:nvGrpSpPr>
      <p:grpSpPr>
        <a:xfrm>
          <a:off x="0" y="0"/>
          <a:ext cx="0" cy="0"/>
          <a:chOff x="0" y="0"/>
          <a:chExt cx="0" cy="0"/>
        </a:xfrm>
      </p:grpSpPr>
      <p:sp>
        <p:nvSpPr>
          <p:cNvPr id="140" name="Google Shape;140;p31"/>
          <p:cNvSpPr>
            <a:spLocks noGrp="1"/>
          </p:cNvSpPr>
          <p:nvPr>
            <p:ph type="pic" idx="2"/>
          </p:nvPr>
        </p:nvSpPr>
        <p:spPr>
          <a:xfrm>
            <a:off x="0" y="0"/>
            <a:ext cx="18288000" cy="10287000"/>
          </a:xfrm>
          <a:prstGeom prst="rect">
            <a:avLst/>
          </a:prstGeom>
          <a:solidFill>
            <a:srgbClr val="D8D8D8"/>
          </a:solidFill>
          <a:ln>
            <a:noFill/>
          </a:ln>
        </p:spPr>
      </p:sp>
      <p:sp>
        <p:nvSpPr>
          <p:cNvPr id="141" name="Google Shape;141;p31"/>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42" name="Google Shape;142;p31"/>
          <p:cNvSpPr/>
          <p:nvPr/>
        </p:nvSpPr>
        <p:spPr>
          <a:xfrm>
            <a:off x="0" y="0"/>
            <a:ext cx="18288000" cy="10287000"/>
          </a:xfrm>
          <a:prstGeom prst="rect">
            <a:avLst/>
          </a:prstGeom>
          <a:solidFill>
            <a:schemeClr val="lt1">
              <a:alpha val="8352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143" name="Google Shape;143;p31"/>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3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ause Slide">
  <p:cSld name="Pause Slide">
    <p:spTree>
      <p:nvGrpSpPr>
        <p:cNvPr id="1" name="Shape 145"/>
        <p:cNvGrpSpPr/>
        <p:nvPr/>
      </p:nvGrpSpPr>
      <p:grpSpPr>
        <a:xfrm>
          <a:off x="0" y="0"/>
          <a:ext cx="0" cy="0"/>
          <a:chOff x="0" y="0"/>
          <a:chExt cx="0" cy="0"/>
        </a:xfrm>
      </p:grpSpPr>
      <p:pic>
        <p:nvPicPr>
          <p:cNvPr id="146" name="Google Shape;146;p32"/>
          <p:cNvPicPr preferRelativeResize="0"/>
          <p:nvPr/>
        </p:nvPicPr>
        <p:blipFill rotWithShape="1">
          <a:blip r:embed="rId2">
            <a:alphaModFix/>
          </a:blip>
          <a:srcRect/>
          <a:stretch/>
        </p:blipFill>
        <p:spPr>
          <a:xfrm>
            <a:off x="0" y="0"/>
            <a:ext cx="18288000" cy="10287000"/>
          </a:xfrm>
          <a:prstGeom prst="rect">
            <a:avLst/>
          </a:prstGeom>
          <a:noFill/>
          <a:ln>
            <a:noFill/>
          </a:ln>
        </p:spPr>
      </p:pic>
      <p:sp>
        <p:nvSpPr>
          <p:cNvPr id="147" name="Google Shape;147;p32"/>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3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Slide">
  <p:cSld name="Image Slide">
    <p:spTree>
      <p:nvGrpSpPr>
        <p:cNvPr id="1" name="Shape 149"/>
        <p:cNvGrpSpPr/>
        <p:nvPr/>
      </p:nvGrpSpPr>
      <p:grpSpPr>
        <a:xfrm>
          <a:off x="0" y="0"/>
          <a:ext cx="0" cy="0"/>
          <a:chOff x="0" y="0"/>
          <a:chExt cx="0" cy="0"/>
        </a:xfrm>
      </p:grpSpPr>
      <p:sp>
        <p:nvSpPr>
          <p:cNvPr id="150" name="Google Shape;150;p33"/>
          <p:cNvSpPr>
            <a:spLocks noGrp="1"/>
          </p:cNvSpPr>
          <p:nvPr>
            <p:ph type="pic" idx="2"/>
          </p:nvPr>
        </p:nvSpPr>
        <p:spPr>
          <a:xfrm>
            <a:off x="0" y="0"/>
            <a:ext cx="18288000" cy="10287000"/>
          </a:xfrm>
          <a:prstGeom prst="rect">
            <a:avLst/>
          </a:prstGeom>
          <a:solidFill>
            <a:srgbClr val="D8D8D8"/>
          </a:solidFill>
          <a:ln>
            <a:noFill/>
          </a:ln>
        </p:spPr>
      </p:sp>
      <p:sp>
        <p:nvSpPr>
          <p:cNvPr id="151" name="Google Shape;151;p3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33"/>
          <p:cNvSpPr txBox="1">
            <a:spLocks noGrp="1"/>
          </p:cNvSpPr>
          <p:nvPr>
            <p:ph type="body" idx="1"/>
          </p:nvPr>
        </p:nvSpPr>
        <p:spPr>
          <a:xfrm>
            <a:off x="366713" y="9835635"/>
            <a:ext cx="851058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arning Objectives">
  <p:cSld name="Learning Objectives">
    <p:spTree>
      <p:nvGrpSpPr>
        <p:cNvPr id="1" name="Shape 23"/>
        <p:cNvGrpSpPr/>
        <p:nvPr/>
      </p:nvGrpSpPr>
      <p:grpSpPr>
        <a:xfrm>
          <a:off x="0" y="0"/>
          <a:ext cx="0" cy="0"/>
          <a:chOff x="0" y="0"/>
          <a:chExt cx="0" cy="0"/>
        </a:xfrm>
      </p:grpSpPr>
      <p:sp>
        <p:nvSpPr>
          <p:cNvPr id="24" name="Google Shape;24;p10"/>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5" name="Google Shape;25;p1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A">
  <p:cSld name="Cover A">
    <p:spTree>
      <p:nvGrpSpPr>
        <p:cNvPr id="1" name="Shape 27"/>
        <p:cNvGrpSpPr/>
        <p:nvPr/>
      </p:nvGrpSpPr>
      <p:grpSpPr>
        <a:xfrm>
          <a:off x="0" y="0"/>
          <a:ext cx="0" cy="0"/>
          <a:chOff x="0" y="0"/>
          <a:chExt cx="0" cy="0"/>
        </a:xfrm>
      </p:grpSpPr>
      <p:pic>
        <p:nvPicPr>
          <p:cNvPr id="28" name="Google Shape;28;p14"/>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29" name="Google Shape;29;p14"/>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30" name="Google Shape;30;p14"/>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31" name="Google Shape;31;p14"/>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2" name="Google Shape;32;p14"/>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3" name="Google Shape;33;p14"/>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4"/>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A5A5A5"/>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35" name="Google Shape;35;p14"/>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ivider A">
  <p:cSld name="Divider A">
    <p:spTree>
      <p:nvGrpSpPr>
        <p:cNvPr id="1" name="Shape 36"/>
        <p:cNvGrpSpPr/>
        <p:nvPr/>
      </p:nvGrpSpPr>
      <p:grpSpPr>
        <a:xfrm>
          <a:off x="0" y="0"/>
          <a:ext cx="0" cy="0"/>
          <a:chOff x="0" y="0"/>
          <a:chExt cx="0" cy="0"/>
        </a:xfrm>
      </p:grpSpPr>
      <p:pic>
        <p:nvPicPr>
          <p:cNvPr id="37" name="Google Shape;37;p15"/>
          <p:cNvPicPr preferRelativeResize="0"/>
          <p:nvPr/>
        </p:nvPicPr>
        <p:blipFill rotWithShape="1">
          <a:blip r:embed="rId2">
            <a:alphaModFix/>
          </a:blip>
          <a:srcRect r="-100000"/>
          <a:stretch/>
        </p:blipFill>
        <p:spPr>
          <a:xfrm>
            <a:off x="0" y="0"/>
            <a:ext cx="18288000" cy="10287000"/>
          </a:xfrm>
          <a:prstGeom prst="rect">
            <a:avLst/>
          </a:prstGeom>
          <a:solidFill>
            <a:schemeClr val="lt1"/>
          </a:solidFill>
          <a:ln>
            <a:noFill/>
          </a:ln>
        </p:spPr>
      </p:pic>
      <p:sp>
        <p:nvSpPr>
          <p:cNvPr id="38" name="Google Shape;38;p15"/>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39" name="Google Shape;39;p15"/>
          <p:cNvSpPr txBox="1">
            <a:spLocks noGrp="1"/>
          </p:cNvSpPr>
          <p:nvPr>
            <p:ph type="title"/>
          </p:nvPr>
        </p:nvSpPr>
        <p:spPr>
          <a:xfrm>
            <a:off x="6172200" y="3493008"/>
            <a:ext cx="1137620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5"/>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41" name="Google Shape;41;p15"/>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ver A (Dark)">
  <p:cSld name="Cover A (Dark)">
    <p:bg>
      <p:bgPr>
        <a:solidFill>
          <a:schemeClr val="dk1"/>
        </a:solidFill>
        <a:effectLst/>
      </p:bgPr>
    </p:bg>
    <p:spTree>
      <p:nvGrpSpPr>
        <p:cNvPr id="1" name="Shape 42"/>
        <p:cNvGrpSpPr/>
        <p:nvPr/>
      </p:nvGrpSpPr>
      <p:grpSpPr>
        <a:xfrm>
          <a:off x="0" y="0"/>
          <a:ext cx="0" cy="0"/>
          <a:chOff x="0" y="0"/>
          <a:chExt cx="0" cy="0"/>
        </a:xfrm>
      </p:grpSpPr>
      <p:pic>
        <p:nvPicPr>
          <p:cNvPr id="43" name="Google Shape;43;p16"/>
          <p:cNvPicPr preferRelativeResize="0"/>
          <p:nvPr/>
        </p:nvPicPr>
        <p:blipFill rotWithShape="1">
          <a:blip r:embed="rId2">
            <a:alphaModFix/>
          </a:blip>
          <a:srcRect/>
          <a:stretch/>
        </p:blipFill>
        <p:spPr>
          <a:xfrm rot="5400000">
            <a:off x="8035466" y="34473"/>
            <a:ext cx="10287004" cy="10218058"/>
          </a:xfrm>
          <a:prstGeom prst="rect">
            <a:avLst/>
          </a:prstGeom>
          <a:noFill/>
          <a:ln>
            <a:noFill/>
          </a:ln>
        </p:spPr>
      </p:pic>
      <p:pic>
        <p:nvPicPr>
          <p:cNvPr id="44" name="Google Shape;44;p16"/>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45" name="Google Shape;45;p16"/>
          <p:cNvSpPr txBox="1">
            <a:spLocks noGrp="1"/>
          </p:cNvSpPr>
          <p:nvPr>
            <p:ph type="subTitle" idx="1"/>
          </p:nvPr>
        </p:nvSpPr>
        <p:spPr>
          <a:xfrm>
            <a:off x="733427"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solidFill>
                  <a:schemeClr val="lt1"/>
                </a:solidFill>
              </a:defRPr>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46" name="Google Shape;46;p16"/>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7" name="Google Shape;47;p16"/>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8" name="Google Shape;48;p1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A5A5A5"/>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50" name="Google Shape;50;p16"/>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A (Dark)">
  <p:cSld name="Divider A (Dark)">
    <p:bg>
      <p:bgPr>
        <a:solidFill>
          <a:schemeClr val="dk1"/>
        </a:solidFill>
        <a:effectLst/>
      </p:bgPr>
    </p:bg>
    <p:spTree>
      <p:nvGrpSpPr>
        <p:cNvPr id="1" name="Shape 51"/>
        <p:cNvGrpSpPr/>
        <p:nvPr/>
      </p:nvGrpSpPr>
      <p:grpSpPr>
        <a:xfrm>
          <a:off x="0" y="0"/>
          <a:ext cx="0" cy="0"/>
          <a:chOff x="0" y="0"/>
          <a:chExt cx="0" cy="0"/>
        </a:xfrm>
      </p:grpSpPr>
      <p:pic>
        <p:nvPicPr>
          <p:cNvPr id="52" name="Google Shape;52;p17"/>
          <p:cNvPicPr preferRelativeResize="0"/>
          <p:nvPr/>
        </p:nvPicPr>
        <p:blipFill rotWithShape="1">
          <a:blip r:embed="rId2">
            <a:alphaModFix/>
          </a:blip>
          <a:srcRect/>
          <a:stretch/>
        </p:blipFill>
        <p:spPr>
          <a:xfrm>
            <a:off x="0" y="0"/>
            <a:ext cx="9144000" cy="10287000"/>
          </a:xfrm>
          <a:prstGeom prst="rect">
            <a:avLst/>
          </a:prstGeom>
          <a:noFill/>
          <a:ln>
            <a:noFill/>
          </a:ln>
        </p:spPr>
      </p:pic>
      <p:sp>
        <p:nvSpPr>
          <p:cNvPr id="53" name="Google Shape;53;p17"/>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54" name="Google Shape;54;p17"/>
          <p:cNvSpPr txBox="1">
            <a:spLocks noGrp="1"/>
          </p:cNvSpPr>
          <p:nvPr>
            <p:ph type="title"/>
          </p:nvPr>
        </p:nvSpPr>
        <p:spPr>
          <a:xfrm>
            <a:off x="6172200" y="3493008"/>
            <a:ext cx="11376200" cy="2246768"/>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7"/>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lt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56" name="Google Shape;56;p17"/>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ver B">
  <p:cSld name="Cover B">
    <p:spTree>
      <p:nvGrpSpPr>
        <p:cNvPr id="1" name="Shape 57"/>
        <p:cNvGrpSpPr/>
        <p:nvPr/>
      </p:nvGrpSpPr>
      <p:grpSpPr>
        <a:xfrm>
          <a:off x="0" y="0"/>
          <a:ext cx="0" cy="0"/>
          <a:chOff x="0" y="0"/>
          <a:chExt cx="0" cy="0"/>
        </a:xfrm>
      </p:grpSpPr>
      <p:sp>
        <p:nvSpPr>
          <p:cNvPr id="58" name="Google Shape;58;p18"/>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59" name="Google Shape;59;p18"/>
          <p:cNvSpPr>
            <a:spLocks noGrp="1"/>
          </p:cNvSpPr>
          <p:nvPr>
            <p:ph type="pic" idx="2"/>
          </p:nvPr>
        </p:nvSpPr>
        <p:spPr>
          <a:xfrm>
            <a:off x="0" y="0"/>
            <a:ext cx="18288000" cy="10287000"/>
          </a:xfrm>
          <a:prstGeom prst="rect">
            <a:avLst/>
          </a:prstGeom>
          <a:solidFill>
            <a:srgbClr val="D8D8D8"/>
          </a:solidFill>
          <a:ln>
            <a:noFill/>
          </a:ln>
        </p:spPr>
      </p:sp>
      <p:cxnSp>
        <p:nvCxnSpPr>
          <p:cNvPr id="60" name="Google Shape;60;p18"/>
          <p:cNvCxnSpPr/>
          <p:nvPr/>
        </p:nvCxnSpPr>
        <p:spPr>
          <a:xfrm rot="10800000">
            <a:off x="3882958" y="7360214"/>
            <a:ext cx="2635200" cy="0"/>
          </a:xfrm>
          <a:prstGeom prst="straightConnector1">
            <a:avLst/>
          </a:prstGeom>
          <a:noFill/>
          <a:ln w="38100" cap="flat" cmpd="sng">
            <a:solidFill>
              <a:schemeClr val="dk2"/>
            </a:solidFill>
            <a:prstDash val="solid"/>
            <a:miter lim="800000"/>
            <a:headEnd type="none" w="sm" len="sm"/>
            <a:tailEnd type="none" w="sm" len="sm"/>
          </a:ln>
        </p:spPr>
      </p:cxnSp>
      <p:pic>
        <p:nvPicPr>
          <p:cNvPr id="61" name="Google Shape;61;p18"/>
          <p:cNvPicPr preferRelativeResize="0"/>
          <p:nvPr/>
        </p:nvPicPr>
        <p:blipFill rotWithShape="1">
          <a:blip r:embed="rId2">
            <a:alphaModFix/>
          </a:blip>
          <a:srcRect/>
          <a:stretch/>
        </p:blipFill>
        <p:spPr>
          <a:xfrm>
            <a:off x="14916202" y="730250"/>
            <a:ext cx="2635200" cy="270192"/>
          </a:xfrm>
          <a:prstGeom prst="rect">
            <a:avLst/>
          </a:prstGeom>
          <a:noFill/>
          <a:ln>
            <a:noFill/>
          </a:ln>
        </p:spPr>
      </p:pic>
      <p:sp>
        <p:nvSpPr>
          <p:cNvPr id="62" name="Google Shape;62;p18"/>
          <p:cNvSpPr/>
          <p:nvPr/>
        </p:nvSpPr>
        <p:spPr>
          <a:xfrm>
            <a:off x="733494" y="3740152"/>
            <a:ext cx="2632200" cy="1800224"/>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63" name="Google Shape;63;p18"/>
          <p:cNvSpPr txBox="1">
            <a:spLocks noGrp="1"/>
          </p:cNvSpPr>
          <p:nvPr>
            <p:ph type="body" idx="1"/>
          </p:nvPr>
        </p:nvSpPr>
        <p:spPr>
          <a:xfrm>
            <a:off x="9144000" y="9847871"/>
            <a:ext cx="8770820" cy="184666"/>
          </a:xfrm>
          <a:prstGeom prst="rect">
            <a:avLst/>
          </a:prstGeom>
          <a:noFill/>
          <a:ln>
            <a:noFill/>
          </a:ln>
        </p:spPr>
        <p:txBody>
          <a:bodyPr spcFirstLastPara="1" wrap="square" lIns="0" tIns="0" rIns="0" bIns="0" anchor="b" anchorCtr="0">
            <a:spAutoFit/>
          </a:bodyPr>
          <a:lstStyle>
            <a:lvl1pPr marL="457200" lvl="0" indent="-228600" algn="r">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4" name="Google Shape;64;p18"/>
          <p:cNvSpPr txBox="1">
            <a:spLocks noGrp="1"/>
          </p:cNvSpPr>
          <p:nvPr>
            <p:ph type="subTitle" idx="3"/>
          </p:nvPr>
        </p:nvSpPr>
        <p:spPr>
          <a:xfrm>
            <a:off x="3882959" y="5923204"/>
            <a:ext cx="13668442" cy="498598"/>
          </a:xfrm>
          <a:prstGeom prst="rect">
            <a:avLst/>
          </a:prstGeom>
          <a:noFill/>
          <a:ln>
            <a:noFill/>
          </a:ln>
        </p:spPr>
        <p:txBody>
          <a:bodyPr spcFirstLastPara="1" wrap="square" lIns="0" tIns="0" rIns="0" bIns="0" anchor="t" anchorCtr="0">
            <a:spAutoFit/>
          </a:bodyPr>
          <a:lstStyle>
            <a:lvl1pPr lvl="0" algn="l">
              <a:lnSpc>
                <a:spcPct val="100000"/>
              </a:lnSpc>
              <a:spcBef>
                <a:spcPts val="4000"/>
              </a:spcBef>
              <a:spcAft>
                <a:spcPts val="0"/>
              </a:spcAft>
              <a:buSzPts val="3600"/>
              <a:buNone/>
              <a:defRPr sz="3600"/>
            </a:lvl1pPr>
            <a:lvl2pPr lvl="1" algn="l">
              <a:lnSpc>
                <a:spcPct val="100000"/>
              </a:lnSpc>
              <a:spcBef>
                <a:spcPts val="1600"/>
              </a:spcBef>
              <a:spcAft>
                <a:spcPts val="0"/>
              </a:spcAft>
              <a:buSzPts val="1800"/>
              <a:buChar char="o"/>
              <a:defRPr/>
            </a:lvl2pPr>
            <a:lvl3pPr lvl="2" algn="l">
              <a:lnSpc>
                <a:spcPct val="100000"/>
              </a:lnSpc>
              <a:spcBef>
                <a:spcPts val="1200"/>
              </a:spcBef>
              <a:spcAft>
                <a:spcPts val="0"/>
              </a:spcAft>
              <a:buSzPts val="1800"/>
              <a:buChar char="•"/>
              <a:defRPr/>
            </a:lvl3pPr>
            <a:lvl4pPr lvl="3" algn="l">
              <a:lnSpc>
                <a:spcPct val="100000"/>
              </a:lnSpc>
              <a:spcBef>
                <a:spcPts val="1000"/>
              </a:spcBef>
              <a:spcAft>
                <a:spcPts val="0"/>
              </a:spcAft>
              <a:buSzPts val="1800"/>
              <a:buChar char="•"/>
              <a:defRPr/>
            </a:lvl4pPr>
            <a:lvl5pPr lvl="4" algn="l">
              <a:lnSpc>
                <a:spcPct val="100000"/>
              </a:lnSpc>
              <a:spcBef>
                <a:spcPts val="800"/>
              </a:spcBef>
              <a:spcAft>
                <a:spcPts val="0"/>
              </a:spcAft>
              <a:buSzPts val="1800"/>
              <a:buChar char="•"/>
              <a:defRPr/>
            </a:lvl5pPr>
            <a:lvl6pPr lvl="5" algn="l">
              <a:lnSpc>
                <a:spcPct val="90000"/>
              </a:lnSpc>
              <a:spcBef>
                <a:spcPts val="750"/>
              </a:spcBef>
              <a:spcAft>
                <a:spcPts val="0"/>
              </a:spcAft>
              <a:buClr>
                <a:schemeClr val="dk1"/>
              </a:buClr>
              <a:buSzPts val="1800"/>
              <a:buChar char="•"/>
              <a:defRPr/>
            </a:lvl6pPr>
            <a:lvl7pPr lvl="6" algn="l">
              <a:lnSpc>
                <a:spcPct val="90000"/>
              </a:lnSpc>
              <a:spcBef>
                <a:spcPts val="750"/>
              </a:spcBef>
              <a:spcAft>
                <a:spcPts val="0"/>
              </a:spcAft>
              <a:buClr>
                <a:schemeClr val="dk1"/>
              </a:buClr>
              <a:buSzPts val="1800"/>
              <a:buChar char="•"/>
              <a:defRPr/>
            </a:lvl7pPr>
            <a:lvl8pPr lvl="7" algn="l">
              <a:lnSpc>
                <a:spcPct val="90000"/>
              </a:lnSpc>
              <a:spcBef>
                <a:spcPts val="750"/>
              </a:spcBef>
              <a:spcAft>
                <a:spcPts val="0"/>
              </a:spcAft>
              <a:buClr>
                <a:schemeClr val="dk1"/>
              </a:buClr>
              <a:buSzPts val="1800"/>
              <a:buChar char="•"/>
              <a:defRPr/>
            </a:lvl8pPr>
            <a:lvl9pPr lvl="8" algn="l">
              <a:lnSpc>
                <a:spcPct val="90000"/>
              </a:lnSpc>
              <a:spcBef>
                <a:spcPts val="750"/>
              </a:spcBef>
              <a:spcAft>
                <a:spcPts val="0"/>
              </a:spcAft>
              <a:buClr>
                <a:schemeClr val="dk1"/>
              </a:buClr>
              <a:buSzPts val="1800"/>
              <a:buChar char="•"/>
              <a:defRPr/>
            </a:lvl9pPr>
          </a:lstStyle>
          <a:p>
            <a:endParaRPr/>
          </a:p>
        </p:txBody>
      </p:sp>
      <p:sp>
        <p:nvSpPr>
          <p:cNvPr id="65" name="Google Shape;65;p18"/>
          <p:cNvSpPr txBox="1">
            <a:spLocks noGrp="1"/>
          </p:cNvSpPr>
          <p:nvPr>
            <p:ph type="body" idx="4"/>
          </p:nvPr>
        </p:nvSpPr>
        <p:spPr>
          <a:xfrm>
            <a:off x="3882958" y="7796406"/>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6" name="Google Shape;66;p18"/>
          <p:cNvSpPr txBox="1">
            <a:spLocks noGrp="1"/>
          </p:cNvSpPr>
          <p:nvPr>
            <p:ph type="body" idx="5"/>
          </p:nvPr>
        </p:nvSpPr>
        <p:spPr>
          <a:xfrm>
            <a:off x="3882958" y="8222781"/>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7" name="Google Shape;67;p18"/>
          <p:cNvSpPr txBox="1">
            <a:spLocks noGrp="1"/>
          </p:cNvSpPr>
          <p:nvPr>
            <p:ph type="ftr" idx="11"/>
          </p:nvPr>
        </p:nvSpPr>
        <p:spPr>
          <a:xfrm>
            <a:off x="368301" y="9473274"/>
            <a:ext cx="8772526" cy="304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8"/>
          <p:cNvSpPr txBox="1"/>
          <p:nvPr/>
        </p:nvSpPr>
        <p:spPr>
          <a:xfrm>
            <a:off x="368301" y="9727736"/>
            <a:ext cx="8772526"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7F7F7F"/>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69" name="Google Shape;69;p18"/>
          <p:cNvSpPr txBox="1">
            <a:spLocks noGrp="1"/>
          </p:cNvSpPr>
          <p:nvPr>
            <p:ph type="title"/>
          </p:nvPr>
        </p:nvSpPr>
        <p:spPr>
          <a:xfrm>
            <a:off x="3882958" y="3512884"/>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B">
  <p:cSld name="Divider B">
    <p:spTree>
      <p:nvGrpSpPr>
        <p:cNvPr id="1" name="Shape 70"/>
        <p:cNvGrpSpPr/>
        <p:nvPr/>
      </p:nvGrpSpPr>
      <p:grpSpPr>
        <a:xfrm>
          <a:off x="0" y="0"/>
          <a:ext cx="0" cy="0"/>
          <a:chOff x="0" y="0"/>
          <a:chExt cx="0" cy="0"/>
        </a:xfrm>
      </p:grpSpPr>
      <p:sp>
        <p:nvSpPr>
          <p:cNvPr id="71" name="Google Shape;71;p19"/>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72" name="Google Shape;72;p19"/>
          <p:cNvSpPr>
            <a:spLocks noGrp="1"/>
          </p:cNvSpPr>
          <p:nvPr>
            <p:ph type="pic" idx="2"/>
          </p:nvPr>
        </p:nvSpPr>
        <p:spPr>
          <a:xfrm>
            <a:off x="0" y="0"/>
            <a:ext cx="18288000" cy="10287000"/>
          </a:xfrm>
          <a:prstGeom prst="rect">
            <a:avLst/>
          </a:prstGeom>
          <a:solidFill>
            <a:srgbClr val="D8D8D8"/>
          </a:solidFill>
          <a:ln>
            <a:noFill/>
          </a:ln>
        </p:spPr>
      </p:sp>
      <p:sp>
        <p:nvSpPr>
          <p:cNvPr id="73" name="Google Shape;73;p19"/>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74" name="Google Shape;74;p19"/>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5" name="Google Shape;75;p19"/>
          <p:cNvSpPr txBox="1">
            <a:spLocks noGrp="1"/>
          </p:cNvSpPr>
          <p:nvPr>
            <p:ph type="body" idx="3"/>
          </p:nvPr>
        </p:nvSpPr>
        <p:spPr>
          <a:xfrm>
            <a:off x="1474790" y="594401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76" name="Google Shape;76;p1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9"/>
          <p:cNvSpPr txBox="1">
            <a:spLocks noGrp="1"/>
          </p:cNvSpPr>
          <p:nvPr>
            <p:ph type="title"/>
          </p:nvPr>
        </p:nvSpPr>
        <p:spPr>
          <a:xfrm>
            <a:off x="1474790" y="3529750"/>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chemeClr val="dk1"/>
              </a:buClr>
              <a:buSzPts val="5600"/>
              <a:buFont typeface="Arial"/>
              <a:buNone/>
              <a:defRPr sz="5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marR="0" lvl="0" indent="-431800" algn="l" rtl="0">
              <a:lnSpc>
                <a:spcPct val="100000"/>
              </a:lnSpc>
              <a:spcBef>
                <a:spcPts val="4000"/>
              </a:spcBef>
              <a:spcAft>
                <a:spcPts val="0"/>
              </a:spcAft>
              <a:buClr>
                <a:schemeClr val="dk2"/>
              </a:buClr>
              <a:buSzPts val="3200"/>
              <a:buFont typeface="Noto Sans Symbols"/>
              <a:buChar char="⚫"/>
              <a:defRPr sz="3200" b="0" i="0" u="none" strike="noStrike" cap="none">
                <a:solidFill>
                  <a:schemeClr val="dk1"/>
                </a:solidFill>
                <a:latin typeface="Arial"/>
                <a:ea typeface="Arial"/>
                <a:cs typeface="Arial"/>
                <a:sym typeface="Arial"/>
              </a:defRPr>
            </a:lvl1pPr>
            <a:lvl2pPr marL="914400" marR="0" lvl="1" indent="-406400" algn="l" rtl="0">
              <a:lnSpc>
                <a:spcPct val="100000"/>
              </a:lnSpc>
              <a:spcBef>
                <a:spcPts val="1600"/>
              </a:spcBef>
              <a:spcAft>
                <a:spcPts val="0"/>
              </a:spcAft>
              <a:buClr>
                <a:schemeClr val="dk2"/>
              </a:buClr>
              <a:buSzPts val="2800"/>
              <a:buFont typeface="Courier New"/>
              <a:buChar char="o"/>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120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68300" algn="l" rtl="0">
              <a:lnSpc>
                <a:spcPct val="100000"/>
              </a:lnSpc>
              <a:spcBef>
                <a:spcPts val="10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4pPr>
            <a:lvl5pPr marL="2286000" marR="0" lvl="4" indent="-368300" algn="l" rtl="0">
              <a:lnSpc>
                <a:spcPct val="100000"/>
              </a:lnSpc>
              <a:spcBef>
                <a:spcPts val="8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12" name="Google Shape;12;p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A5A5A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760">
          <p15:clr>
            <a:srgbClr val="A4A3A4"/>
          </p15:clr>
        </p15:guide>
        <p15:guide id="2" orient="horz" pos="460">
          <p15:clr>
            <a:srgbClr val="A4A3A4"/>
          </p15:clr>
        </p15:guide>
        <p15:guide id="3" orient="horz" pos="6120">
          <p15:clr>
            <a:srgbClr val="A4A3A4"/>
          </p15:clr>
        </p15:guide>
        <p15:guide id="4" pos="462">
          <p15:clr>
            <a:srgbClr val="A4A3A4"/>
          </p15:clr>
        </p15:guide>
        <p15:guide id="5" pos="11056">
          <p15:clr>
            <a:srgbClr val="A4A3A4"/>
          </p15:clr>
        </p15:guide>
        <p15:guide id="6" pos="232">
          <p15:clr>
            <a:srgbClr val="A4A3A4"/>
          </p15:clr>
        </p15:guide>
        <p15:guide id="7" orient="horz" pos="6312">
          <p15:clr>
            <a:srgbClr val="A4A3A4"/>
          </p15:clr>
        </p15:guide>
        <p15:guide id="8" pos="11286">
          <p15:clr>
            <a:srgbClr val="A4A3A4"/>
          </p15:clr>
        </p15:guide>
        <p15:guide id="9" orient="horz" pos="6022">
          <p15:clr>
            <a:srgbClr val="A4A3A4"/>
          </p15:clr>
        </p15:guide>
        <p15:guide id="10" orient="horz" pos="1496">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5"/>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dk1"/>
              </a:buClr>
              <a:buSzPts val="8000"/>
              <a:buFont typeface="Arial"/>
              <a:buNone/>
            </a:pPr>
            <a:r>
              <a:rPr lang="en-US"/>
              <a:t>Flow of data</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6"/>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a:t>After completing this lecture, you’ll be able to:</a:t>
            </a:r>
            <a:endParaRPr/>
          </a:p>
          <a:p>
            <a:pPr marL="457200" lvl="0" indent="-457200" algn="l" rtl="0">
              <a:lnSpc>
                <a:spcPct val="100000"/>
              </a:lnSpc>
              <a:spcBef>
                <a:spcPts val="4000"/>
              </a:spcBef>
              <a:spcAft>
                <a:spcPts val="0"/>
              </a:spcAft>
              <a:buSzPts val="3200"/>
              <a:buFont typeface="Arial"/>
              <a:buChar char="•"/>
            </a:pPr>
            <a:r>
              <a:rPr lang="en-US"/>
              <a:t>Explain the workflow of the engineer/designer</a:t>
            </a:r>
            <a:endParaRPr/>
          </a:p>
          <a:p>
            <a:pPr marL="457200" lvl="0" indent="-457200" algn="l" rtl="0">
              <a:lnSpc>
                <a:spcPct val="100000"/>
              </a:lnSpc>
              <a:spcBef>
                <a:spcPts val="4000"/>
              </a:spcBef>
              <a:spcAft>
                <a:spcPts val="0"/>
              </a:spcAft>
              <a:buSzPts val="3200"/>
              <a:buFont typeface="Arial"/>
              <a:buChar char="•"/>
            </a:pPr>
            <a:r>
              <a:rPr lang="en-US"/>
              <a:t>Explain the workflow of the programmer</a:t>
            </a:r>
            <a:endParaRPr/>
          </a:p>
          <a:p>
            <a:pPr marL="457200" lvl="0" indent="-457200" algn="l" rtl="0">
              <a:lnSpc>
                <a:spcPct val="100000"/>
              </a:lnSpc>
              <a:spcBef>
                <a:spcPts val="4000"/>
              </a:spcBef>
              <a:spcAft>
                <a:spcPts val="0"/>
              </a:spcAft>
              <a:buSzPts val="3200"/>
              <a:buFont typeface="Arial"/>
              <a:buChar char="•"/>
            </a:pPr>
            <a:r>
              <a:rPr lang="en-US"/>
              <a:t>Explain the workflow of the operator</a:t>
            </a:r>
            <a:endParaRPr/>
          </a:p>
        </p:txBody>
      </p:sp>
      <p:sp>
        <p:nvSpPr>
          <p:cNvPr id="164" name="Google Shape;164;p6"/>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Learning objectives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1" name="Google Shape;171;p3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Data flow</a:t>
            </a:r>
            <a:endParaRPr/>
          </a:p>
        </p:txBody>
      </p:sp>
      <p:sp>
        <p:nvSpPr>
          <p:cNvPr id="172" name="Google Shape;172;p38"/>
          <p:cNvSpPr/>
          <p:nvPr/>
        </p:nvSpPr>
        <p:spPr>
          <a:xfrm>
            <a:off x="1052665" y="1998931"/>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Programmer receives file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3D Model</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2D Print</a:t>
            </a:r>
            <a:endParaRPr sz="1400" b="0" i="0" u="none" strike="noStrike" cap="none">
              <a:solidFill>
                <a:srgbClr val="000000"/>
              </a:solidFill>
              <a:latin typeface="Arial"/>
              <a:ea typeface="Arial"/>
              <a:cs typeface="Arial"/>
              <a:sym typeface="Arial"/>
            </a:endParaRPr>
          </a:p>
        </p:txBody>
      </p:sp>
      <p:sp>
        <p:nvSpPr>
          <p:cNvPr id="173" name="Google Shape;173;p38"/>
          <p:cNvSpPr/>
          <p:nvPr/>
        </p:nvSpPr>
        <p:spPr>
          <a:xfrm>
            <a:off x="4383697" y="1998931"/>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Programmer determines stock, work holding, order of operations, and tools</a:t>
            </a:r>
            <a:endParaRPr sz="1400" b="0" i="0" u="none" strike="noStrike" cap="none">
              <a:solidFill>
                <a:srgbClr val="000000"/>
              </a:solidFill>
              <a:latin typeface="Arial"/>
              <a:ea typeface="Arial"/>
              <a:cs typeface="Arial"/>
              <a:sym typeface="Arial"/>
            </a:endParaRPr>
          </a:p>
        </p:txBody>
      </p:sp>
      <p:sp>
        <p:nvSpPr>
          <p:cNvPr id="174" name="Google Shape;174;p38"/>
          <p:cNvSpPr/>
          <p:nvPr/>
        </p:nvSpPr>
        <p:spPr>
          <a:xfrm>
            <a:off x="7709286" y="1982602"/>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File is programmed</a:t>
            </a:r>
            <a:endParaRPr sz="1400" b="0" i="0" u="none" strike="noStrike" cap="none">
              <a:solidFill>
                <a:srgbClr val="000000"/>
              </a:solidFill>
              <a:latin typeface="Arial"/>
              <a:ea typeface="Arial"/>
              <a:cs typeface="Arial"/>
              <a:sym typeface="Arial"/>
            </a:endParaRPr>
          </a:p>
        </p:txBody>
      </p:sp>
      <p:sp>
        <p:nvSpPr>
          <p:cNvPr id="175" name="Google Shape;175;p38"/>
          <p:cNvSpPr/>
          <p:nvPr/>
        </p:nvSpPr>
        <p:spPr>
          <a:xfrm>
            <a:off x="11185073" y="1998931"/>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Inspection Document created</a:t>
            </a:r>
            <a:endParaRPr sz="1400" b="0" i="0" u="none" strike="noStrike" cap="none">
              <a:solidFill>
                <a:srgbClr val="000000"/>
              </a:solidFill>
              <a:latin typeface="Arial"/>
              <a:ea typeface="Arial"/>
              <a:cs typeface="Arial"/>
              <a:sym typeface="Arial"/>
            </a:endParaRPr>
          </a:p>
        </p:txBody>
      </p:sp>
      <p:sp>
        <p:nvSpPr>
          <p:cNvPr id="176" name="Google Shape;176;p38"/>
          <p:cNvSpPr/>
          <p:nvPr/>
        </p:nvSpPr>
        <p:spPr>
          <a:xfrm>
            <a:off x="14510661" y="1998931"/>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Setup Sheet Created</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NC File Generated</a:t>
            </a:r>
            <a:endParaRPr sz="1400" b="0" i="0" u="none" strike="noStrike" cap="none">
              <a:solidFill>
                <a:srgbClr val="000000"/>
              </a:solidFill>
              <a:latin typeface="Arial"/>
              <a:ea typeface="Arial"/>
              <a:cs typeface="Arial"/>
              <a:sym typeface="Arial"/>
            </a:endParaRPr>
          </a:p>
        </p:txBody>
      </p:sp>
      <p:sp>
        <p:nvSpPr>
          <p:cNvPr id="177" name="Google Shape;177;p38"/>
          <p:cNvSpPr/>
          <p:nvPr/>
        </p:nvSpPr>
        <p:spPr>
          <a:xfrm>
            <a:off x="1052663" y="4360858"/>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Raw material is prepped</a:t>
            </a:r>
            <a:endParaRPr sz="1400" b="0" i="0" u="none" strike="noStrike" cap="none">
              <a:solidFill>
                <a:srgbClr val="000000"/>
              </a:solidFill>
              <a:latin typeface="Arial"/>
              <a:ea typeface="Arial"/>
              <a:cs typeface="Arial"/>
              <a:sym typeface="Arial"/>
            </a:endParaRPr>
          </a:p>
        </p:txBody>
      </p:sp>
      <p:sp>
        <p:nvSpPr>
          <p:cNvPr id="178" name="Google Shape;178;p38"/>
          <p:cNvSpPr/>
          <p:nvPr/>
        </p:nvSpPr>
        <p:spPr>
          <a:xfrm>
            <a:off x="4383694" y="4356777"/>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Operator sets up work holding, tools, and stock based on setup sheet</a:t>
            </a:r>
            <a:endParaRPr sz="1400" b="0" i="0" u="none" strike="noStrike" cap="none">
              <a:solidFill>
                <a:srgbClr val="000000"/>
              </a:solidFill>
              <a:latin typeface="Arial"/>
              <a:ea typeface="Arial"/>
              <a:cs typeface="Arial"/>
              <a:sym typeface="Arial"/>
            </a:endParaRPr>
          </a:p>
        </p:txBody>
      </p:sp>
      <p:sp>
        <p:nvSpPr>
          <p:cNvPr id="179" name="Google Shape;179;p38"/>
          <p:cNvSpPr/>
          <p:nvPr/>
        </p:nvSpPr>
        <p:spPr>
          <a:xfrm>
            <a:off x="1052663" y="6730955"/>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Part is inspected based on print and inspection document</a:t>
            </a:r>
            <a:endParaRPr sz="1400" b="0" i="0" u="none" strike="noStrike" cap="none">
              <a:solidFill>
                <a:srgbClr val="000000"/>
              </a:solidFill>
              <a:latin typeface="Arial"/>
              <a:ea typeface="Arial"/>
              <a:cs typeface="Arial"/>
              <a:sym typeface="Arial"/>
            </a:endParaRPr>
          </a:p>
        </p:txBody>
      </p:sp>
      <p:sp>
        <p:nvSpPr>
          <p:cNvPr id="180" name="Google Shape;180;p38"/>
          <p:cNvSpPr/>
          <p:nvPr/>
        </p:nvSpPr>
        <p:spPr>
          <a:xfrm>
            <a:off x="4383695" y="6730955"/>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Part moved to shipping if it passes inspection</a:t>
            </a:r>
            <a:endParaRPr sz="1400" b="0" i="0" u="none" strike="noStrike" cap="none">
              <a:solidFill>
                <a:srgbClr val="000000"/>
              </a:solidFill>
              <a:latin typeface="Arial"/>
              <a:ea typeface="Arial"/>
              <a:cs typeface="Arial"/>
              <a:sym typeface="Arial"/>
            </a:endParaRPr>
          </a:p>
        </p:txBody>
      </p:sp>
      <p:sp>
        <p:nvSpPr>
          <p:cNvPr id="181" name="Google Shape;181;p38"/>
          <p:cNvSpPr/>
          <p:nvPr/>
        </p:nvSpPr>
        <p:spPr>
          <a:xfrm>
            <a:off x="4380974" y="8545007"/>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Part is reworked or started from scratch if it doesn’t pass inspection</a:t>
            </a:r>
            <a:endParaRPr sz="1400" b="0" i="0" u="none" strike="noStrike" cap="none">
              <a:solidFill>
                <a:srgbClr val="000000"/>
              </a:solidFill>
              <a:latin typeface="Arial"/>
              <a:ea typeface="Arial"/>
              <a:cs typeface="Arial"/>
              <a:sym typeface="Arial"/>
            </a:endParaRPr>
          </a:p>
        </p:txBody>
      </p:sp>
      <p:sp>
        <p:nvSpPr>
          <p:cNvPr id="182" name="Google Shape;182;p38"/>
          <p:cNvSpPr/>
          <p:nvPr/>
        </p:nvSpPr>
        <p:spPr>
          <a:xfrm>
            <a:off x="7709286" y="4356777"/>
            <a:ext cx="2612573" cy="1453244"/>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dk1"/>
                </a:solidFill>
                <a:latin typeface="Arial"/>
                <a:ea typeface="Arial"/>
                <a:cs typeface="Arial"/>
                <a:sym typeface="Arial"/>
              </a:rPr>
              <a:t>Operator runs all setups and NC Programs until part is complete</a:t>
            </a:r>
            <a:endParaRPr sz="1400" b="0" i="0" u="none" strike="noStrike" cap="none">
              <a:solidFill>
                <a:srgbClr val="000000"/>
              </a:solidFill>
              <a:latin typeface="Arial"/>
              <a:ea typeface="Arial"/>
              <a:cs typeface="Arial"/>
              <a:sym typeface="Arial"/>
            </a:endParaRPr>
          </a:p>
        </p:txBody>
      </p:sp>
      <p:cxnSp>
        <p:nvCxnSpPr>
          <p:cNvPr id="3" name="Straight Arrow Connector 2">
            <a:extLst>
              <a:ext uri="{FF2B5EF4-FFF2-40B4-BE49-F238E27FC236}">
                <a16:creationId xmlns:a16="http://schemas.microsoft.com/office/drawing/2014/main" id="{2C74C860-A6F1-5E62-4FAD-64C5F33BADF9}"/>
              </a:ext>
            </a:extLst>
          </p:cNvPr>
          <p:cNvCxnSpPr>
            <a:stCxn id="172" idx="3"/>
            <a:endCxn id="173" idx="1"/>
          </p:cNvCxnSpPr>
          <p:nvPr/>
        </p:nvCxnSpPr>
        <p:spPr>
          <a:xfrm>
            <a:off x="3665238" y="2725553"/>
            <a:ext cx="718459"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EB3082C1-F520-B7BD-6C80-DFB7059C5014}"/>
              </a:ext>
            </a:extLst>
          </p:cNvPr>
          <p:cNvCxnSpPr>
            <a:cxnSpLocks/>
            <a:stCxn id="173" idx="3"/>
            <a:endCxn id="174" idx="1"/>
          </p:cNvCxnSpPr>
          <p:nvPr/>
        </p:nvCxnSpPr>
        <p:spPr>
          <a:xfrm flipV="1">
            <a:off x="6996270" y="2709224"/>
            <a:ext cx="713016" cy="1632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34822EC-4E90-3A43-5521-6AC869F5BFF9}"/>
              </a:ext>
            </a:extLst>
          </p:cNvPr>
          <p:cNvCxnSpPr>
            <a:cxnSpLocks/>
            <a:endCxn id="175" idx="1"/>
          </p:cNvCxnSpPr>
          <p:nvPr/>
        </p:nvCxnSpPr>
        <p:spPr>
          <a:xfrm>
            <a:off x="10321859" y="2725553"/>
            <a:ext cx="863214"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1107AA2-F48D-00F7-B2E6-EA79723656EF}"/>
              </a:ext>
            </a:extLst>
          </p:cNvPr>
          <p:cNvCxnSpPr>
            <a:cxnSpLocks/>
            <a:stCxn id="175" idx="3"/>
            <a:endCxn id="176" idx="1"/>
          </p:cNvCxnSpPr>
          <p:nvPr/>
        </p:nvCxnSpPr>
        <p:spPr>
          <a:xfrm>
            <a:off x="13797646" y="2725553"/>
            <a:ext cx="713015"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42D86556-3770-3286-0450-9340F772D9FB}"/>
              </a:ext>
            </a:extLst>
          </p:cNvPr>
          <p:cNvCxnSpPr>
            <a:stCxn id="176" idx="3"/>
            <a:endCxn id="177" idx="1"/>
          </p:cNvCxnSpPr>
          <p:nvPr/>
        </p:nvCxnSpPr>
        <p:spPr>
          <a:xfrm flipH="1">
            <a:off x="1052663" y="2725553"/>
            <a:ext cx="16070571" cy="2361927"/>
          </a:xfrm>
          <a:prstGeom prst="bentConnector5">
            <a:avLst>
              <a:gd name="adj1" fmla="val -1422"/>
              <a:gd name="adj2" fmla="val 50000"/>
              <a:gd name="adj3" fmla="val 10243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C3D5A05-10CF-D0A7-3D50-1880ED96AEB2}"/>
              </a:ext>
            </a:extLst>
          </p:cNvPr>
          <p:cNvCxnSpPr>
            <a:cxnSpLocks/>
            <a:stCxn id="177" idx="3"/>
            <a:endCxn id="178" idx="1"/>
          </p:cNvCxnSpPr>
          <p:nvPr/>
        </p:nvCxnSpPr>
        <p:spPr>
          <a:xfrm flipV="1">
            <a:off x="3665236" y="5083399"/>
            <a:ext cx="718458" cy="4081"/>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BAA709A-AC72-FA60-4BAA-015E3A2785E7}"/>
              </a:ext>
            </a:extLst>
          </p:cNvPr>
          <p:cNvCxnSpPr>
            <a:cxnSpLocks/>
            <a:stCxn id="178" idx="3"/>
            <a:endCxn id="182" idx="1"/>
          </p:cNvCxnSpPr>
          <p:nvPr/>
        </p:nvCxnSpPr>
        <p:spPr>
          <a:xfrm>
            <a:off x="6996267" y="5083399"/>
            <a:ext cx="713019"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74442413-B137-8E73-BEB0-F264363649BB}"/>
              </a:ext>
            </a:extLst>
          </p:cNvPr>
          <p:cNvCxnSpPr>
            <a:cxnSpLocks/>
            <a:stCxn id="182" idx="3"/>
            <a:endCxn id="179" idx="1"/>
          </p:cNvCxnSpPr>
          <p:nvPr/>
        </p:nvCxnSpPr>
        <p:spPr>
          <a:xfrm flipH="1">
            <a:off x="1052663" y="5083399"/>
            <a:ext cx="9269196" cy="2374178"/>
          </a:xfrm>
          <a:prstGeom prst="bentConnector5">
            <a:avLst>
              <a:gd name="adj1" fmla="val -2466"/>
              <a:gd name="adj2" fmla="val 50000"/>
              <a:gd name="adj3" fmla="val 104057"/>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3BDCA849-BA5F-D4AA-C65D-51BDDD9FFF00}"/>
              </a:ext>
            </a:extLst>
          </p:cNvPr>
          <p:cNvCxnSpPr>
            <a:cxnSpLocks/>
            <a:stCxn id="179" idx="3"/>
            <a:endCxn id="180" idx="1"/>
          </p:cNvCxnSpPr>
          <p:nvPr/>
        </p:nvCxnSpPr>
        <p:spPr>
          <a:xfrm>
            <a:off x="3665236" y="7457577"/>
            <a:ext cx="718459"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80ED704E-FBC5-B623-85E2-13D315E78A38}"/>
              </a:ext>
            </a:extLst>
          </p:cNvPr>
          <p:cNvCxnSpPr>
            <a:cxnSpLocks/>
            <a:stCxn id="179" idx="3"/>
            <a:endCxn id="181" idx="1"/>
          </p:cNvCxnSpPr>
          <p:nvPr/>
        </p:nvCxnSpPr>
        <p:spPr>
          <a:xfrm>
            <a:off x="3665236" y="7457577"/>
            <a:ext cx="715738" cy="1814052"/>
          </a:xfrm>
          <a:prstGeom prst="bentConnector3">
            <a:avLst>
              <a:gd name="adj1" fmla="val 37224"/>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5"/>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b="1" dirty="0"/>
              <a:t>The programmer programs the part.</a:t>
            </a:r>
            <a:endParaRPr b="1" dirty="0"/>
          </a:p>
          <a:p>
            <a:pPr marL="0" lvl="0" indent="0" algn="l" rtl="0">
              <a:lnSpc>
                <a:spcPct val="100000"/>
              </a:lnSpc>
              <a:spcBef>
                <a:spcPts val="0"/>
              </a:spcBef>
              <a:spcAft>
                <a:spcPts val="0"/>
              </a:spcAft>
              <a:buSzPts val="3200"/>
              <a:buNone/>
            </a:pPr>
            <a:endParaRPr dirty="0"/>
          </a:p>
          <a:p>
            <a:pPr marL="457200" lvl="0" indent="-457200" algn="l" rtl="0">
              <a:lnSpc>
                <a:spcPct val="100000"/>
              </a:lnSpc>
              <a:spcBef>
                <a:spcPts val="0"/>
              </a:spcBef>
              <a:spcAft>
                <a:spcPts val="0"/>
              </a:spcAft>
              <a:buSzPts val="3200"/>
              <a:buFont typeface="Arial"/>
              <a:buChar char="•"/>
            </a:pPr>
            <a:r>
              <a:rPr lang="en-US" dirty="0"/>
              <a:t>Programmer receives file as either a 3D model or a 2D print. If 2D print, programmer will create a 3D model of the 2D print.</a:t>
            </a:r>
            <a:endParaRPr dirty="0"/>
          </a:p>
          <a:p>
            <a:pPr marL="457200" lvl="0" indent="-457200" algn="l" rtl="0">
              <a:lnSpc>
                <a:spcPct val="100000"/>
              </a:lnSpc>
              <a:spcBef>
                <a:spcPts val="0"/>
              </a:spcBef>
              <a:spcAft>
                <a:spcPts val="0"/>
              </a:spcAft>
              <a:buSzPts val="3200"/>
              <a:buFont typeface="Arial"/>
              <a:buChar char="•"/>
            </a:pPr>
            <a:r>
              <a:rPr lang="en-US" dirty="0"/>
              <a:t>Programmer will determine process plan including working holding, tools to be used, and order of operations.</a:t>
            </a:r>
            <a:endParaRPr dirty="0"/>
          </a:p>
          <a:p>
            <a:pPr marL="457200" lvl="0" indent="-457200" algn="l" rtl="0">
              <a:lnSpc>
                <a:spcPct val="100000"/>
              </a:lnSpc>
              <a:spcBef>
                <a:spcPts val="0"/>
              </a:spcBef>
              <a:spcAft>
                <a:spcPts val="0"/>
              </a:spcAft>
              <a:buSzPts val="3200"/>
              <a:buFont typeface="Arial"/>
              <a:buChar char="•"/>
            </a:pPr>
            <a:r>
              <a:rPr lang="en-US" dirty="0"/>
              <a:t>Setups and toolpaths are added to the 3D model as required to fully program the part</a:t>
            </a:r>
            <a:endParaRPr dirty="0"/>
          </a:p>
          <a:p>
            <a:pPr marL="457200" lvl="0" indent="-457200" algn="l" rtl="0">
              <a:lnSpc>
                <a:spcPct val="100000"/>
              </a:lnSpc>
              <a:spcBef>
                <a:spcPts val="0"/>
              </a:spcBef>
              <a:spcAft>
                <a:spcPts val="0"/>
              </a:spcAft>
              <a:buSzPts val="3200"/>
              <a:buFont typeface="Arial"/>
              <a:buChar char="•"/>
            </a:pPr>
            <a:r>
              <a:rPr lang="en-US" dirty="0"/>
              <a:t>Inspection document is created based on drawing and dimensions that need to be inspected.</a:t>
            </a:r>
            <a:endParaRPr dirty="0"/>
          </a:p>
          <a:p>
            <a:pPr marL="914400" lvl="1" indent="-457200" algn="l" rtl="0">
              <a:lnSpc>
                <a:spcPct val="100000"/>
              </a:lnSpc>
              <a:spcBef>
                <a:spcPts val="0"/>
              </a:spcBef>
              <a:spcAft>
                <a:spcPts val="0"/>
              </a:spcAft>
              <a:buSzPts val="1800"/>
              <a:buFont typeface="Courier New"/>
              <a:buChar char="o"/>
            </a:pPr>
            <a:r>
              <a:rPr lang="en-US" dirty="0"/>
              <a:t> Can be CAM inspection document, electronic inspection sheet, or printed inspection sheet</a:t>
            </a:r>
            <a:endParaRPr dirty="0"/>
          </a:p>
          <a:p>
            <a:pPr marL="457200" lvl="0" indent="-457200" algn="l" rtl="0">
              <a:lnSpc>
                <a:spcPct val="100000"/>
              </a:lnSpc>
              <a:spcBef>
                <a:spcPts val="0"/>
              </a:spcBef>
              <a:spcAft>
                <a:spcPts val="0"/>
              </a:spcAft>
              <a:buSzPts val="3200"/>
              <a:buFont typeface="Arial"/>
              <a:buChar char="•"/>
            </a:pPr>
            <a:r>
              <a:rPr lang="en-US" dirty="0"/>
              <a:t>Setup sheet is generated for all the setups showing stock sizes, part orientations, WCS location, and tools used along with relevant information as to how the tool should be set up.</a:t>
            </a:r>
            <a:endParaRPr dirty="0"/>
          </a:p>
          <a:p>
            <a:pPr marL="457200" lvl="0" indent="-457200" algn="l" rtl="0">
              <a:lnSpc>
                <a:spcPct val="100000"/>
              </a:lnSpc>
              <a:spcBef>
                <a:spcPts val="0"/>
              </a:spcBef>
              <a:spcAft>
                <a:spcPts val="0"/>
              </a:spcAft>
              <a:buSzPts val="3200"/>
              <a:buFont typeface="Arial"/>
              <a:buChar char="•"/>
            </a:pPr>
            <a:r>
              <a:rPr lang="en-US" dirty="0"/>
              <a:t>NC File is generated for each setup that needs to be run to complete the part.</a:t>
            </a:r>
            <a:endParaRPr dirty="0"/>
          </a:p>
          <a:p>
            <a:pPr marL="457200" lvl="0" indent="-254000" algn="l" rtl="0">
              <a:lnSpc>
                <a:spcPct val="100000"/>
              </a:lnSpc>
              <a:spcBef>
                <a:spcPts val="0"/>
              </a:spcBef>
              <a:spcAft>
                <a:spcPts val="0"/>
              </a:spcAft>
              <a:buSzPts val="3200"/>
              <a:buNone/>
            </a:pPr>
            <a:endParaRPr dirty="0"/>
          </a:p>
          <a:p>
            <a:pPr marL="457200" lvl="0" indent="-254000" algn="l" rtl="0">
              <a:lnSpc>
                <a:spcPct val="100000"/>
              </a:lnSpc>
              <a:spcBef>
                <a:spcPts val="0"/>
              </a:spcBef>
              <a:spcAft>
                <a:spcPts val="0"/>
              </a:spcAft>
              <a:buSzPts val="3200"/>
              <a:buNone/>
            </a:pPr>
            <a:endParaRPr dirty="0"/>
          </a:p>
        </p:txBody>
      </p:sp>
      <p:sp>
        <p:nvSpPr>
          <p:cNvPr id="189" name="Google Shape;189;p35"/>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Data flow</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6"/>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b="1"/>
              <a:t>The operator runs part.</a:t>
            </a:r>
            <a:endParaRPr b="1"/>
          </a:p>
          <a:p>
            <a:pPr marL="0" lvl="0" indent="0" algn="l" rtl="0">
              <a:lnSpc>
                <a:spcPct val="100000"/>
              </a:lnSpc>
              <a:spcBef>
                <a:spcPts val="0"/>
              </a:spcBef>
              <a:spcAft>
                <a:spcPts val="0"/>
              </a:spcAft>
              <a:buSzPts val="3200"/>
              <a:buNone/>
            </a:pPr>
            <a:endParaRPr/>
          </a:p>
          <a:p>
            <a:pPr marL="457200" lvl="0" indent="-457200" algn="l" rtl="0">
              <a:lnSpc>
                <a:spcPct val="100000"/>
              </a:lnSpc>
              <a:spcBef>
                <a:spcPts val="0"/>
              </a:spcBef>
              <a:spcAft>
                <a:spcPts val="0"/>
              </a:spcAft>
              <a:buSzPts val="3200"/>
              <a:buFont typeface="Arial"/>
              <a:buChar char="•"/>
            </a:pPr>
            <a:r>
              <a:rPr lang="en-US"/>
              <a:t>Stock is cut and prepped based on setup sheet.</a:t>
            </a:r>
            <a:endParaRPr/>
          </a:p>
          <a:p>
            <a:pPr marL="457200" lvl="0" indent="-457200" algn="l" rtl="0">
              <a:lnSpc>
                <a:spcPct val="100000"/>
              </a:lnSpc>
              <a:spcBef>
                <a:spcPts val="0"/>
              </a:spcBef>
              <a:spcAft>
                <a:spcPts val="0"/>
              </a:spcAft>
              <a:buSzPts val="3200"/>
              <a:buFont typeface="Arial"/>
              <a:buChar char="•"/>
            </a:pPr>
            <a:r>
              <a:rPr lang="en-US"/>
              <a:t>Operator reviews setup sheet to install proper work holding in machine and sets up tools to run each setup listed on setup sheet.</a:t>
            </a:r>
            <a:endParaRPr/>
          </a:p>
          <a:p>
            <a:pPr marL="457200" lvl="0" indent="-457200" algn="l" rtl="0">
              <a:lnSpc>
                <a:spcPct val="100000"/>
              </a:lnSpc>
              <a:spcBef>
                <a:spcPts val="0"/>
              </a:spcBef>
              <a:spcAft>
                <a:spcPts val="0"/>
              </a:spcAft>
              <a:buSzPts val="3200"/>
              <a:buFont typeface="Arial"/>
              <a:buChar char="•"/>
            </a:pPr>
            <a:r>
              <a:rPr lang="en-US"/>
              <a:t>Operator runs each setup until the part is complete.</a:t>
            </a:r>
            <a:endParaRPr/>
          </a:p>
          <a:p>
            <a:pPr marL="457200" lvl="0" indent="-254000" algn="l" rtl="0">
              <a:lnSpc>
                <a:spcPct val="100000"/>
              </a:lnSpc>
              <a:spcBef>
                <a:spcPts val="0"/>
              </a:spcBef>
              <a:spcAft>
                <a:spcPts val="0"/>
              </a:spcAft>
              <a:buSzPts val="3200"/>
              <a:buNone/>
            </a:pPr>
            <a:endParaRPr/>
          </a:p>
          <a:p>
            <a:pPr marL="457200" lvl="0" indent="-254000" algn="l" rtl="0">
              <a:lnSpc>
                <a:spcPct val="100000"/>
              </a:lnSpc>
              <a:spcBef>
                <a:spcPts val="0"/>
              </a:spcBef>
              <a:spcAft>
                <a:spcPts val="0"/>
              </a:spcAft>
              <a:buSzPts val="3200"/>
              <a:buNone/>
            </a:pPr>
            <a:endParaRPr/>
          </a:p>
        </p:txBody>
      </p:sp>
      <p:sp>
        <p:nvSpPr>
          <p:cNvPr id="196" name="Google Shape;196;p36"/>
          <p:cNvSpPr txBox="1">
            <a:spLocks noGrp="1"/>
          </p:cNvSpPr>
          <p:nvPr>
            <p:ph type="title"/>
          </p:nvPr>
        </p:nvSpPr>
        <p:spPr>
          <a:xfrm>
            <a:off x="736980" y="731521"/>
            <a:ext cx="16814100" cy="775800"/>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Data flow</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7"/>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b="1"/>
              <a:t>The operator inspects the part.</a:t>
            </a:r>
            <a:endParaRPr b="1"/>
          </a:p>
          <a:p>
            <a:pPr marL="0" lvl="0" indent="0" algn="l" rtl="0">
              <a:lnSpc>
                <a:spcPct val="100000"/>
              </a:lnSpc>
              <a:spcBef>
                <a:spcPts val="0"/>
              </a:spcBef>
              <a:spcAft>
                <a:spcPts val="0"/>
              </a:spcAft>
              <a:buSzPts val="3200"/>
              <a:buNone/>
            </a:pPr>
            <a:endParaRPr/>
          </a:p>
          <a:p>
            <a:pPr marL="457200" lvl="0" indent="-457200" algn="l" rtl="0">
              <a:lnSpc>
                <a:spcPct val="100000"/>
              </a:lnSpc>
              <a:spcBef>
                <a:spcPts val="0"/>
              </a:spcBef>
              <a:spcAft>
                <a:spcPts val="0"/>
              </a:spcAft>
              <a:buSzPts val="3200"/>
              <a:buFont typeface="Arial"/>
              <a:buChar char="•"/>
            </a:pPr>
            <a:r>
              <a:rPr lang="en-US"/>
              <a:t>Part is inspected</a:t>
            </a:r>
            <a:endParaRPr/>
          </a:p>
          <a:p>
            <a:pPr marL="914400" lvl="1" indent="-457200" algn="l" rtl="0">
              <a:lnSpc>
                <a:spcPct val="100000"/>
              </a:lnSpc>
              <a:spcBef>
                <a:spcPts val="0"/>
              </a:spcBef>
              <a:spcAft>
                <a:spcPts val="0"/>
              </a:spcAft>
              <a:buSzPts val="1800"/>
              <a:buFont typeface="Courier New"/>
              <a:buChar char="o"/>
            </a:pPr>
            <a:r>
              <a:rPr lang="en-US"/>
              <a:t>This can be while on the machine by the operator or moved to a separate inspection station where precision measuring tools such as calipers, micrometers, dial indicators, and even CMM’s (Coordinate Measuring Machine) will be used to verify part meets dimensional tolerances</a:t>
            </a:r>
            <a:endParaRPr/>
          </a:p>
          <a:p>
            <a:pPr marL="457200" lvl="0" indent="-254000" algn="l" rtl="0">
              <a:lnSpc>
                <a:spcPct val="100000"/>
              </a:lnSpc>
              <a:spcBef>
                <a:spcPts val="0"/>
              </a:spcBef>
              <a:spcAft>
                <a:spcPts val="0"/>
              </a:spcAft>
              <a:buSzPts val="3200"/>
              <a:buFont typeface="Arial"/>
              <a:buNone/>
            </a:pPr>
            <a:endParaRPr/>
          </a:p>
          <a:p>
            <a:pPr marL="457200" lvl="0" indent="-457200" algn="l" rtl="0">
              <a:lnSpc>
                <a:spcPct val="100000"/>
              </a:lnSpc>
              <a:spcBef>
                <a:spcPts val="0"/>
              </a:spcBef>
              <a:spcAft>
                <a:spcPts val="0"/>
              </a:spcAft>
              <a:buSzPts val="3200"/>
              <a:buFont typeface="Arial"/>
              <a:buChar char="•"/>
            </a:pPr>
            <a:r>
              <a:rPr lang="en-US"/>
              <a:t>If the part meets specifications, the part is moved to shipping</a:t>
            </a:r>
            <a:endParaRPr/>
          </a:p>
          <a:p>
            <a:pPr marL="660400" lvl="0" indent="-254000" algn="l" rtl="0">
              <a:lnSpc>
                <a:spcPct val="100000"/>
              </a:lnSpc>
              <a:spcBef>
                <a:spcPts val="0"/>
              </a:spcBef>
              <a:spcAft>
                <a:spcPts val="0"/>
              </a:spcAft>
              <a:buSzPts val="3200"/>
              <a:buFont typeface="Arial"/>
              <a:buNone/>
            </a:pPr>
            <a:endParaRPr/>
          </a:p>
          <a:p>
            <a:pPr marL="457200" lvl="0" indent="-457200" algn="l" rtl="0">
              <a:lnSpc>
                <a:spcPct val="100000"/>
              </a:lnSpc>
              <a:spcBef>
                <a:spcPts val="0"/>
              </a:spcBef>
              <a:spcAft>
                <a:spcPts val="0"/>
              </a:spcAft>
              <a:buSzPts val="3200"/>
              <a:buFont typeface="Arial"/>
              <a:buChar char="•"/>
            </a:pPr>
            <a:r>
              <a:rPr lang="en-US"/>
              <a:t>If the part doesn’t meet specifications, the part will either be moved back to the machine to be reworked, or the part will be rerun from scratch and the process of inspection will be repeated</a:t>
            </a:r>
            <a:endParaRPr/>
          </a:p>
        </p:txBody>
      </p:sp>
      <p:sp>
        <p:nvSpPr>
          <p:cNvPr id="203" name="Google Shape;203;p37"/>
          <p:cNvSpPr txBox="1">
            <a:spLocks noGrp="1"/>
          </p:cNvSpPr>
          <p:nvPr>
            <p:ph type="title"/>
          </p:nvPr>
        </p:nvSpPr>
        <p:spPr>
          <a:xfrm>
            <a:off x="736980" y="731521"/>
            <a:ext cx="16814100" cy="775800"/>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Data flow</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39" descr="Logo, company name&#10;&#10;Description automatically generated"/>
          <p:cNvPicPr preferRelativeResize="0"/>
          <p:nvPr/>
        </p:nvPicPr>
        <p:blipFill rotWithShape="1">
          <a:blip r:embed="rId3">
            <a:alphaModFix/>
          </a:blip>
          <a:srcRect/>
          <a:stretch/>
        </p:blipFill>
        <p:spPr>
          <a:xfrm>
            <a:off x="0" y="0"/>
            <a:ext cx="18288000" cy="10287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644</Words>
  <Application>Microsoft Macintosh PowerPoint</Application>
  <PresentationFormat>Custom</PresentationFormat>
  <Paragraphs>70</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Noto Sans Symbols</vt:lpstr>
      <vt:lpstr>Autodesk Theme</vt:lpstr>
      <vt:lpstr>Flow of data</vt:lpstr>
      <vt:lpstr>Learning objectives</vt:lpstr>
      <vt:lpstr>Data flow</vt:lpstr>
      <vt:lpstr>Data flow</vt:lpstr>
      <vt:lpstr>Data flow</vt:lpstr>
      <vt:lpstr>Data flow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Flow of data</dc:title>
  <dc:creator>Matthew Perez</dc:creator>
  <cp:lastModifiedBy>Jessica Bendy</cp:lastModifiedBy>
  <cp:revision>4</cp:revision>
  <dcterms:created xsi:type="dcterms:W3CDTF">2021-11-15T20:13:18Z</dcterms:created>
  <dcterms:modified xsi:type="dcterms:W3CDTF">2023-05-31T22:51:47Z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0x010100B5C4813D7BB9BA43A46665860B1DA385</vt:lpwstr>
  </property>
  <property fmtid="{D5CDD505-2E9C-101B-9397-08002B2CF9AE}" pid="3" name="MediaServiceImageTags">
    <vt:lpwstr/>
  </property>
</Properties>
</file>